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1" r:id="rId2"/>
  </p:sldMasterIdLst>
  <p:notesMasterIdLst>
    <p:notesMasterId r:id="rId12"/>
  </p:notesMasterIdLst>
  <p:sldIdLst>
    <p:sldId id="434" r:id="rId3"/>
    <p:sldId id="1121" r:id="rId4"/>
    <p:sldId id="1127" r:id="rId5"/>
    <p:sldId id="1128" r:id="rId6"/>
    <p:sldId id="1125" r:id="rId7"/>
    <p:sldId id="1120" r:id="rId8"/>
    <p:sldId id="1124" r:id="rId9"/>
    <p:sldId id="1117" r:id="rId10"/>
    <p:sldId id="1126" r:id="rId11"/>
  </p:sldIdLst>
  <p:sldSz cx="12192000" cy="6858000"/>
  <p:notesSz cx="7102475" cy="9037638"/>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9657"/>
    <a:srgbClr val="0066FF"/>
    <a:srgbClr val="92D050"/>
    <a:srgbClr val="C5C5C5"/>
    <a:srgbClr val="C800BE"/>
    <a:srgbClr val="FA7100"/>
    <a:srgbClr val="FFA7A7"/>
    <a:srgbClr val="53FFA1"/>
    <a:srgbClr val="FF5B5B"/>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63CF63-221A-4D8A-B8AF-104F710276E0}" v="4" dt="2022-11-20T19:48:43.61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69" autoAdjust="0"/>
    <p:restoredTop sz="94660"/>
  </p:normalViewPr>
  <p:slideViewPr>
    <p:cSldViewPr snapToGrid="0">
      <p:cViewPr varScale="1">
        <p:scale>
          <a:sx n="64" d="100"/>
          <a:sy n="64" d="100"/>
        </p:scale>
        <p:origin x="102" y="234"/>
      </p:cViewPr>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presProps" Target="presProps.xml"/><Relationship Id="rId3" Type="http://schemas.openxmlformats.org/officeDocument/2006/relationships/slide" Target="slides/slide1.xml"/><Relationship Id="rId21" Type="http://schemas.microsoft.com/office/2016/11/relationships/changesInfo" Target="changesInfos/changesInfo1.xml"/><Relationship Id="rId7" Type="http://schemas.openxmlformats.org/officeDocument/2006/relationships/slide" Target="slides/slide5.xml"/><Relationship Id="rId12"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theme" Target="theme/theme1.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viewProps" Target="viewProps.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in, Puneet" userId="75cd3f4f-f229-4449-9d1d-578b6f6df20f" providerId="ADAL" clId="{3563CF63-221A-4D8A-B8AF-104F710276E0}"/>
    <pc:docChg chg="undo custSel modSld">
      <pc:chgData name="Jain, Puneet" userId="75cd3f4f-f229-4449-9d1d-578b6f6df20f" providerId="ADAL" clId="{3563CF63-221A-4D8A-B8AF-104F710276E0}" dt="2022-11-20T19:51:09.470" v="85" actId="20577"/>
      <pc:docMkLst>
        <pc:docMk/>
      </pc:docMkLst>
      <pc:sldChg chg="modSp mod">
        <pc:chgData name="Jain, Puneet" userId="75cd3f4f-f229-4449-9d1d-578b6f6df20f" providerId="ADAL" clId="{3563CF63-221A-4D8A-B8AF-104F710276E0}" dt="2022-11-20T19:51:09.470" v="85" actId="20577"/>
        <pc:sldMkLst>
          <pc:docMk/>
          <pc:sldMk cId="3204802576" sldId="934"/>
        </pc:sldMkLst>
        <pc:spChg chg="mod">
          <ac:chgData name="Jain, Puneet" userId="75cd3f4f-f229-4449-9d1d-578b6f6df20f" providerId="ADAL" clId="{3563CF63-221A-4D8A-B8AF-104F710276E0}" dt="2022-11-20T19:48:43.617" v="59" actId="1076"/>
          <ac:spMkLst>
            <pc:docMk/>
            <pc:sldMk cId="3204802576" sldId="934"/>
            <ac:spMk id="2" creationId="{BD83F52A-3621-4544-9570-67A180D25B1B}"/>
          </ac:spMkLst>
        </pc:spChg>
        <pc:graphicFrameChg chg="mod modGraphic">
          <ac:chgData name="Jain, Puneet" userId="75cd3f4f-f229-4449-9d1d-578b6f6df20f" providerId="ADAL" clId="{3563CF63-221A-4D8A-B8AF-104F710276E0}" dt="2022-11-20T19:51:09.470" v="85" actId="20577"/>
          <ac:graphicFrameMkLst>
            <pc:docMk/>
            <pc:sldMk cId="3204802576" sldId="934"/>
            <ac:graphicFrameMk id="3" creationId="{967DC7A1-6DA2-4BEB-A9C9-BE5C747BEBF9}"/>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7739" cy="45345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092" y="0"/>
            <a:ext cx="3077739" cy="453451"/>
          </a:xfrm>
          <a:prstGeom prst="rect">
            <a:avLst/>
          </a:prstGeom>
        </p:spPr>
        <p:txBody>
          <a:bodyPr vert="horz" lIns="91440" tIns="45720" rIns="91440" bIns="45720" rtlCol="0"/>
          <a:lstStyle>
            <a:lvl1pPr algn="r">
              <a:defRPr sz="1200"/>
            </a:lvl1pPr>
          </a:lstStyle>
          <a:p>
            <a:fld id="{A4948FFD-DDE0-4E13-8CF4-6D833C916B90}" type="datetimeFigureOut">
              <a:rPr lang="en-US" smtClean="0"/>
              <a:t>11/13/2025</a:t>
            </a:fld>
            <a:endParaRPr lang="en-US"/>
          </a:p>
        </p:txBody>
      </p:sp>
      <p:sp>
        <p:nvSpPr>
          <p:cNvPr id="4" name="Slide Image Placeholder 3"/>
          <p:cNvSpPr>
            <a:spLocks noGrp="1" noRot="1" noChangeAspect="1"/>
          </p:cNvSpPr>
          <p:nvPr>
            <p:ph type="sldImg" idx="2"/>
          </p:nvPr>
        </p:nvSpPr>
        <p:spPr>
          <a:xfrm>
            <a:off x="839788" y="1130300"/>
            <a:ext cx="5422900" cy="30495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248" y="4349363"/>
            <a:ext cx="5681980" cy="355857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584188"/>
            <a:ext cx="3077739" cy="45345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092" y="8584188"/>
            <a:ext cx="3077739" cy="453450"/>
          </a:xfrm>
          <a:prstGeom prst="rect">
            <a:avLst/>
          </a:prstGeom>
        </p:spPr>
        <p:txBody>
          <a:bodyPr vert="horz" lIns="91440" tIns="45720" rIns="91440" bIns="45720" rtlCol="0" anchor="b"/>
          <a:lstStyle>
            <a:lvl1pPr algn="r">
              <a:defRPr sz="1200"/>
            </a:lvl1pPr>
          </a:lstStyle>
          <a:p>
            <a:fld id="{0EFD39E0-52DC-4E29-9B33-7D479C89A1F8}" type="slidenum">
              <a:rPr lang="en-US" smtClean="0"/>
              <a:t>‹#›</a:t>
            </a:fld>
            <a:endParaRPr lang="en-US"/>
          </a:p>
        </p:txBody>
      </p:sp>
    </p:spTree>
    <p:extLst>
      <p:ext uri="{BB962C8B-B14F-4D97-AF65-F5344CB8AC3E}">
        <p14:creationId xmlns:p14="http://schemas.microsoft.com/office/powerpoint/2010/main" val="2742432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2</a:t>
            </a:fld>
            <a:endParaRPr lang="en-US"/>
          </a:p>
        </p:txBody>
      </p:sp>
    </p:spTree>
    <p:extLst>
      <p:ext uri="{BB962C8B-B14F-4D97-AF65-F5344CB8AC3E}">
        <p14:creationId xmlns:p14="http://schemas.microsoft.com/office/powerpoint/2010/main" val="583560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3</a:t>
            </a:fld>
            <a:endParaRPr lang="en-US"/>
          </a:p>
        </p:txBody>
      </p:sp>
    </p:spTree>
    <p:extLst>
      <p:ext uri="{BB962C8B-B14F-4D97-AF65-F5344CB8AC3E}">
        <p14:creationId xmlns:p14="http://schemas.microsoft.com/office/powerpoint/2010/main" val="3559275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4</a:t>
            </a:fld>
            <a:endParaRPr lang="en-US"/>
          </a:p>
        </p:txBody>
      </p:sp>
    </p:spTree>
    <p:extLst>
      <p:ext uri="{BB962C8B-B14F-4D97-AF65-F5344CB8AC3E}">
        <p14:creationId xmlns:p14="http://schemas.microsoft.com/office/powerpoint/2010/main" val="16458893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5</a:t>
            </a:fld>
            <a:endParaRPr lang="en-US"/>
          </a:p>
        </p:txBody>
      </p:sp>
    </p:spTree>
    <p:extLst>
      <p:ext uri="{BB962C8B-B14F-4D97-AF65-F5344CB8AC3E}">
        <p14:creationId xmlns:p14="http://schemas.microsoft.com/office/powerpoint/2010/main" val="33192868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6</a:t>
            </a:fld>
            <a:endParaRPr lang="en-US"/>
          </a:p>
        </p:txBody>
      </p:sp>
    </p:spTree>
    <p:extLst>
      <p:ext uri="{BB962C8B-B14F-4D97-AF65-F5344CB8AC3E}">
        <p14:creationId xmlns:p14="http://schemas.microsoft.com/office/powerpoint/2010/main" val="448963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7</a:t>
            </a:fld>
            <a:endParaRPr lang="en-US"/>
          </a:p>
        </p:txBody>
      </p:sp>
    </p:spTree>
    <p:extLst>
      <p:ext uri="{BB962C8B-B14F-4D97-AF65-F5344CB8AC3E}">
        <p14:creationId xmlns:p14="http://schemas.microsoft.com/office/powerpoint/2010/main" val="3327666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8</a:t>
            </a:fld>
            <a:endParaRPr lang="en-US"/>
          </a:p>
        </p:txBody>
      </p:sp>
    </p:spTree>
    <p:extLst>
      <p:ext uri="{BB962C8B-B14F-4D97-AF65-F5344CB8AC3E}">
        <p14:creationId xmlns:p14="http://schemas.microsoft.com/office/powerpoint/2010/main" val="39334254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839788" y="1130300"/>
            <a:ext cx="5422900" cy="3049588"/>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0EFD39E0-52DC-4E29-9B33-7D479C89A1F8}" type="slidenum">
              <a:rPr lang="en-US" smtClean="0"/>
              <a:t>9</a:t>
            </a:fld>
            <a:endParaRPr lang="en-US"/>
          </a:p>
        </p:txBody>
      </p:sp>
    </p:spTree>
    <p:extLst>
      <p:ext uri="{BB962C8B-B14F-4D97-AF65-F5344CB8AC3E}">
        <p14:creationId xmlns:p14="http://schemas.microsoft.com/office/powerpoint/2010/main" val="673517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68"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a:t>Click to edit headline</a:t>
            </a:r>
          </a:p>
        </p:txBody>
      </p:sp>
      <p:sp>
        <p:nvSpPr>
          <p:cNvPr id="5"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19510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6-1 Nokia Divider Master title">
    <p:spTree>
      <p:nvGrpSpPr>
        <p:cNvPr id="1" name=""/>
        <p:cNvGrpSpPr/>
        <p:nvPr/>
      </p:nvGrpSpPr>
      <p:grpSpPr>
        <a:xfrm>
          <a:off x="0" y="0"/>
          <a:ext cx="0" cy="0"/>
          <a:chOff x="0" y="0"/>
          <a:chExt cx="0" cy="0"/>
        </a:xfrm>
      </p:grpSpPr>
      <p:sp>
        <p:nvSpPr>
          <p:cNvPr id="7" name="Text Placeholder 42"/>
          <p:cNvSpPr>
            <a:spLocks noGrp="1"/>
          </p:cNvSpPr>
          <p:nvPr>
            <p:ph type="body" sz="quarter" idx="11" hasCustomPrompt="1"/>
          </p:nvPr>
        </p:nvSpPr>
        <p:spPr>
          <a:xfrm>
            <a:off x="556804" y="374418"/>
            <a:ext cx="11078400" cy="846355"/>
          </a:xfrm>
          <a:prstGeom prst="rect">
            <a:avLst/>
          </a:prstGeom>
        </p:spPr>
        <p:txBody>
          <a:bodyPr lIns="0" tIns="0" rIns="0" bIns="0"/>
          <a:lstStyle>
            <a:lvl1pPr marL="0" indent="0">
              <a:buNone/>
              <a:defRPr sz="4769" baseline="0">
                <a:solidFill>
                  <a:schemeClr val="bg1"/>
                </a:solidFill>
                <a:latin typeface="Nokia Pure Headline Ultra Light" panose="020B0204020202020204" pitchFamily="34" charset="0"/>
              </a:defRPr>
            </a:lvl1pPr>
          </a:lstStyle>
          <a:p>
            <a:pPr lvl="0"/>
            <a:r>
              <a:rPr lang="en-US"/>
              <a:t>Click to edit headline</a:t>
            </a:r>
          </a:p>
        </p:txBody>
      </p:sp>
      <p:sp>
        <p:nvSpPr>
          <p:cNvPr id="6" name="Text Placeholder 3"/>
          <p:cNvSpPr>
            <a:spLocks noGrp="1"/>
          </p:cNvSpPr>
          <p:nvPr>
            <p:ph type="body" sz="quarter" idx="12" hasCustomPrompt="1"/>
          </p:nvPr>
        </p:nvSpPr>
        <p:spPr>
          <a:xfrm>
            <a:off x="556804" y="1440000"/>
            <a:ext cx="11078400" cy="4747200"/>
          </a:xfrm>
          <a:prstGeom prst="rect">
            <a:avLst/>
          </a:prstGeom>
        </p:spPr>
        <p:txBody>
          <a:bodyPr lIns="0" tIns="0" rIns="0" bIns="0">
            <a:normAutofit/>
          </a:bodyPr>
          <a:lstStyle>
            <a:lvl1pPr marL="249511" indent="-249511">
              <a:spcBef>
                <a:spcPts val="0"/>
              </a:spcBef>
              <a:spcAft>
                <a:spcPts val="650"/>
              </a:spcAft>
              <a:buFont typeface="Nokia Pure Text Light" panose="020B0304040602060303" pitchFamily="34" charset="0"/>
              <a:buChar char="‑"/>
              <a:defRPr sz="1733" b="0">
                <a:solidFill>
                  <a:schemeClr val="bg1"/>
                </a:solidFill>
                <a:latin typeface="Nokia Pure Text Light" panose="020B0403020202020204" pitchFamily="34" charset="0"/>
                <a:ea typeface="Nokia Pure Text Light" panose="020B0403020202020204" pitchFamily="34" charset="0"/>
              </a:defRPr>
            </a:lvl1pPr>
            <a:lvl2pPr marL="495577" indent="-246068">
              <a:spcBef>
                <a:spcPts val="0"/>
              </a:spcBef>
              <a:spcAft>
                <a:spcPts val="650"/>
              </a:spcAft>
              <a:buFont typeface="Nokia Pure Text Light" panose="020B0304040602060303" pitchFamily="34" charset="0"/>
              <a:buChar char="‑"/>
              <a:defRPr sz="1518">
                <a:solidFill>
                  <a:schemeClr val="bg1"/>
                </a:solidFill>
                <a:latin typeface="Nokia Pure Text Light" panose="020B0403020202020204" pitchFamily="34" charset="0"/>
                <a:ea typeface="Nokia Pure Text Light" panose="020B0403020202020204" pitchFamily="34" charset="0"/>
              </a:defRPr>
            </a:lvl2pPr>
            <a:lvl3pPr marL="687271" indent="-185841">
              <a:spcBef>
                <a:spcPts val="0"/>
              </a:spcBef>
              <a:spcAft>
                <a:spcPts val="650"/>
              </a:spcAft>
              <a:buSzPct val="66000"/>
              <a:buFont typeface="Wingdings" panose="05000000000000000000" pitchFamily="2" charset="2"/>
              <a:buChar char="§"/>
              <a:defRPr sz="1300">
                <a:solidFill>
                  <a:schemeClr val="bg1"/>
                </a:solidFill>
                <a:latin typeface="Nokia Pure Text Light" panose="020B0403020202020204" pitchFamily="34" charset="0"/>
                <a:ea typeface="Nokia Pure Text Light" panose="020B0403020202020204" pitchFamily="34" charset="0"/>
              </a:defRPr>
            </a:lvl3pPr>
            <a:lvl4pPr marL="868982" indent="0">
              <a:spcBef>
                <a:spcPts val="0"/>
              </a:spcBef>
              <a:spcAft>
                <a:spcPts val="650"/>
              </a:spcAft>
              <a:buNone/>
              <a:defRPr sz="1084">
                <a:solidFill>
                  <a:schemeClr val="bg1"/>
                </a:solidFill>
                <a:latin typeface="Nokia Pure Text Light" panose="020B0403020202020204" pitchFamily="34" charset="0"/>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bg1"/>
                </a:solidFill>
                <a:latin typeface="Nokia Pure Text Light" panose="020B0403020202020204" pitchFamily="34" charset="0"/>
                <a:ea typeface="Nokia Pure Text Light" panose="020B0403020202020204" pitchFamily="34" charset="0"/>
              </a:defRPr>
            </a:lvl5pPr>
            <a:lvl6pPr marL="1250650" indent="0">
              <a:spcBef>
                <a:spcPts val="0"/>
              </a:spcBef>
              <a:spcAft>
                <a:spcPts val="650"/>
              </a:spcAft>
              <a:buFont typeface="Nokia Pure Text" panose="020B0503020202020204" pitchFamily="34" charset="0"/>
              <a:buNone/>
              <a:defRPr sz="868" baseline="0">
                <a:solidFill>
                  <a:schemeClr val="bg1"/>
                </a:solidFill>
                <a:latin typeface="Nokia Pure Text Light" panose="020B0403020202020204" pitchFamily="34" charset="0"/>
                <a:ea typeface="Nokia Pure Text Light" panose="020B0403020202020204" pitchFamily="34" charset="0"/>
              </a:defRPr>
            </a:lvl6pPr>
            <a:lvl7pPr marL="1500389" indent="0">
              <a:spcBef>
                <a:spcPts val="0"/>
              </a:spcBef>
              <a:spcAft>
                <a:spcPts val="650"/>
              </a:spcAft>
              <a:buNone/>
              <a:defRPr sz="759">
                <a:solidFill>
                  <a:schemeClr val="bg1"/>
                </a:solidFill>
                <a:latin typeface="Nokia Pure Text Light" panose="020B0403020202020204" pitchFamily="34" charset="0"/>
                <a:ea typeface="Nokia Pure Text Light" panose="020B0403020202020204" pitchFamily="34" charset="0"/>
              </a:defRPr>
            </a:lvl7pPr>
            <a:lvl8pPr marL="1750128" indent="0">
              <a:spcBef>
                <a:spcPts val="0"/>
              </a:spcBef>
              <a:spcAft>
                <a:spcPts val="650"/>
              </a:spcAft>
              <a:buNone/>
              <a:defRPr sz="650">
                <a:solidFill>
                  <a:schemeClr val="bg1"/>
                </a:solidFill>
                <a:latin typeface="Nokia Pure Text Light" panose="020B0403020202020204" pitchFamily="34" charset="0"/>
                <a:ea typeface="Nokia Pure Text Light" panose="020B0403020202020204" pitchFamily="34" charset="0"/>
              </a:defRPr>
            </a:lvl8pPr>
          </a:lstStyle>
          <a:p>
            <a:pPr lvl="0"/>
            <a:r>
              <a:rPr lang="en-US"/>
              <a:t>Click to edit Master text styles</a:t>
            </a:r>
          </a:p>
        </p:txBody>
      </p:sp>
      <p:pic>
        <p:nvPicPr>
          <p:cNvPr id="9" name="Picture 8"/>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0501084" y="6198577"/>
            <a:ext cx="1345537" cy="566400"/>
          </a:xfrm>
          <a:prstGeom prst="rect">
            <a:avLst/>
          </a:prstGeom>
        </p:spPr>
      </p:pic>
      <p:sp>
        <p:nvSpPr>
          <p:cNvPr id="10"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bg1"/>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endParaRPr lang="en-US"/>
          </a:p>
        </p:txBody>
      </p:sp>
    </p:spTree>
    <p:extLst>
      <p:ext uri="{BB962C8B-B14F-4D97-AF65-F5344CB8AC3E}">
        <p14:creationId xmlns:p14="http://schemas.microsoft.com/office/powerpoint/2010/main" val="690848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Aft>
                <a:spcPts val="650"/>
              </a:spcAft>
              <a:defRPr baseline="0"/>
            </a:lvl1pPr>
            <a:lvl2pPr>
              <a:spcAft>
                <a:spcPts val="650"/>
              </a:spcAft>
              <a:defRPr/>
            </a:lvl2pPr>
            <a:lvl3pPr>
              <a:spcAft>
                <a:spcPts val="650"/>
              </a:spcAft>
              <a:defRPr/>
            </a:lvl3pPr>
            <a:lvl4pPr>
              <a:spcAft>
                <a:spcPts val="650"/>
              </a:spcAft>
              <a:defRPr/>
            </a:lvl4pPr>
            <a:lvl5pPr>
              <a:spcAft>
                <a:spcPts val="650"/>
              </a:spcAf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itle 1"/>
          <p:cNvSpPr>
            <a:spLocks noGrp="1"/>
          </p:cNvSpPr>
          <p:nvPr>
            <p:ph type="title"/>
          </p:nvPr>
        </p:nvSpPr>
        <p:spPr>
          <a:xfrm>
            <a:off x="557496" y="372353"/>
            <a:ext cx="10972801"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501" y="717056"/>
            <a:ext cx="10970199" cy="402167"/>
          </a:xfrm>
        </p:spPr>
        <p:txBody>
          <a:bodyPr/>
          <a:lstStyle>
            <a:lvl1pPr marL="0" indent="0">
              <a:buFont typeface="Arial"/>
              <a:buNone/>
              <a:defRPr sz="1951">
                <a:solidFill>
                  <a:schemeClr val="bg2"/>
                </a:solidFill>
                <a:latin typeface="+mj-lt"/>
              </a:defRPr>
            </a:lvl1pPr>
          </a:lstStyle>
          <a:p>
            <a:pPr lvl="0"/>
            <a:r>
              <a:rPr lang="en-US"/>
              <a:t>Click to edit Master text styles</a:t>
            </a:r>
          </a:p>
        </p:txBody>
      </p:sp>
      <p:sp>
        <p:nvSpPr>
          <p:cNvPr id="2" name="Rectangle 1">
            <a:extLst>
              <a:ext uri="{FF2B5EF4-FFF2-40B4-BE49-F238E27FC236}">
                <a16:creationId xmlns:a16="http://schemas.microsoft.com/office/drawing/2014/main" id="{DCDED975-CFE7-49E4-ACAD-F0EA43FC8E8B}"/>
              </a:ext>
            </a:extLst>
          </p:cNvPr>
          <p:cNvSpPr/>
          <p:nvPr userDrawn="1"/>
        </p:nvSpPr>
        <p:spPr>
          <a:xfrm>
            <a:off x="1845582" y="6319707"/>
            <a:ext cx="2046914" cy="33556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8052" tIns="78052" rIns="78052" bIns="78052" numCol="1" spcCol="0" rtlCol="0" fromWordArt="0" anchor="t" anchorCtr="0" forceAA="0" compatLnSpc="1">
            <a:prstTxWarp prst="textNoShape">
              <a:avLst/>
            </a:prstTxWarp>
            <a:noAutofit/>
          </a:bodyPr>
          <a:lstStyle/>
          <a:p>
            <a:pPr algn="l"/>
            <a:endParaRPr lang="fi-FI" sz="1300">
              <a:solidFill>
                <a:schemeClr val="bg1"/>
              </a:solidFill>
              <a:latin typeface="Nokia Pure Text Light" panose="020B0403020202020204" pitchFamily="34" charset="0"/>
              <a:ea typeface="Nokia Pure Text Light" panose="020B0403020202020204" pitchFamily="34" charset="0"/>
            </a:endParaRPr>
          </a:p>
        </p:txBody>
      </p:sp>
    </p:spTree>
    <p:extLst>
      <p:ext uri="{BB962C8B-B14F-4D97-AF65-F5344CB8AC3E}">
        <p14:creationId xmlns:p14="http://schemas.microsoft.com/office/powerpoint/2010/main" val="118672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2_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a:xfrm>
            <a:off x="3072005" y="6422400"/>
            <a:ext cx="6048000" cy="163200"/>
          </a:xfrm>
          <a:prstGeom prst="rect">
            <a:avLst/>
          </a:prstGeom>
        </p:spPr>
        <p:txBody>
          <a:bodyPr/>
          <a:lstStyle/>
          <a:p>
            <a:endParaRPr lang="en-US" dirty="0"/>
          </a:p>
        </p:txBody>
      </p:sp>
      <p:sp>
        <p:nvSpPr>
          <p:cNvPr id="4" name="Text Placeholder 12">
            <a:extLst>
              <a:ext uri="{FF2B5EF4-FFF2-40B4-BE49-F238E27FC236}">
                <a16:creationId xmlns:a16="http://schemas.microsoft.com/office/drawing/2014/main" id="{99A4E175-66C0-4DDD-AA07-5D4B03CEA1D0}"/>
              </a:ext>
            </a:extLst>
          </p:cNvPr>
          <p:cNvSpPr>
            <a:spLocks noGrp="1"/>
          </p:cNvSpPr>
          <p:nvPr>
            <p:ph type="body" sz="quarter" idx="11"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j-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dirty="0"/>
              <a:t>Click to edit secondary headline</a:t>
            </a:r>
          </a:p>
        </p:txBody>
      </p:sp>
      <p:sp>
        <p:nvSpPr>
          <p:cNvPr id="5" name="Text Placeholder 42">
            <a:extLst>
              <a:ext uri="{FF2B5EF4-FFF2-40B4-BE49-F238E27FC236}">
                <a16:creationId xmlns:a16="http://schemas.microsoft.com/office/drawing/2014/main" id="{F4102E0A-65A1-4E0C-ABCA-2CEBB8D5BF5D}"/>
              </a:ext>
            </a:extLst>
          </p:cNvPr>
          <p:cNvSpPr>
            <a:spLocks noGrp="1"/>
          </p:cNvSpPr>
          <p:nvPr>
            <p:ph type="body" sz="quarter" idx="12"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j-lt"/>
              </a:defRPr>
            </a:lvl1pPr>
          </a:lstStyle>
          <a:p>
            <a:pPr lvl="0"/>
            <a:r>
              <a:rPr lang="en-US" noProof="0" dirty="0"/>
              <a:t>Click to edit headline</a:t>
            </a:r>
          </a:p>
        </p:txBody>
      </p:sp>
    </p:spTree>
    <p:extLst>
      <p:ext uri="{BB962C8B-B14F-4D97-AF65-F5344CB8AC3E}">
        <p14:creationId xmlns:p14="http://schemas.microsoft.com/office/powerpoint/2010/main" val="32702208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92" y="19"/>
            <a:ext cx="5145615"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3" y="2130448"/>
            <a:ext cx="10363201"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5" y="3839308"/>
            <a:ext cx="8534401" cy="1752600"/>
          </a:xfrm>
        </p:spPr>
        <p:txBody>
          <a:bodyPr/>
          <a:lstStyle>
            <a:lvl1pPr marL="0" indent="0" algn="ctr">
              <a:buNone/>
              <a:defRPr/>
            </a:lvl1pPr>
            <a:lvl2pPr marL="495577" indent="0" algn="ctr">
              <a:buNone/>
              <a:defRPr/>
            </a:lvl2pPr>
            <a:lvl3pPr marL="991155" indent="0" algn="ctr">
              <a:buNone/>
              <a:defRPr/>
            </a:lvl3pPr>
            <a:lvl4pPr marL="1486731" indent="0" algn="ctr">
              <a:buNone/>
              <a:defRPr/>
            </a:lvl4pPr>
            <a:lvl5pPr marL="1982308" indent="0" algn="ctr">
              <a:buNone/>
              <a:defRPr/>
            </a:lvl5pPr>
            <a:lvl6pPr marL="2477886" indent="0" algn="ctr">
              <a:buNone/>
              <a:defRPr/>
            </a:lvl6pPr>
            <a:lvl7pPr marL="2973463" indent="0" algn="ctr">
              <a:buNone/>
              <a:defRPr/>
            </a:lvl7pPr>
            <a:lvl8pPr marL="3469041" indent="0" algn="ctr">
              <a:buNone/>
              <a:defRPr/>
            </a:lvl8pPr>
            <a:lvl9pPr marL="3964618" indent="0" algn="ctr">
              <a:buNone/>
              <a:defRPr/>
            </a:lvl9pPr>
          </a:lstStyle>
          <a:p>
            <a:r>
              <a:rPr lang="en-US" dirty="0"/>
              <a:t>Click to edit Master subtitle style</a:t>
            </a:r>
            <a:endParaRPr lang="en-GB" dirty="0"/>
          </a:p>
        </p:txBody>
      </p:sp>
      <p:pic>
        <p:nvPicPr>
          <p:cNvPr id="7" name="Picture 1">
            <a:extLst>
              <a:ext uri="{FF2B5EF4-FFF2-40B4-BE49-F238E27FC236}">
                <a16:creationId xmlns:a16="http://schemas.microsoft.com/office/drawing/2014/main" id="{C5E5EFE4-EEED-4067-9F76-AC2A2D76691B}"/>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7406" y="0"/>
            <a:ext cx="1948374" cy="1492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13759811"/>
      </p:ext>
    </p:extLst>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71684" indent="-371684">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583555665"/>
      </p:ext>
    </p:extLst>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4045933555"/>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mn-lt"/>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mn-lt"/>
              </a:defRPr>
            </a:lvl1pPr>
          </a:lstStyle>
          <a:p>
            <a:pPr lvl="0"/>
            <a:r>
              <a:rPr lang="en-US" noProof="0"/>
              <a:t>Click to edit headline</a:t>
            </a:r>
          </a:p>
        </p:txBody>
      </p:sp>
      <p:sp>
        <p:nvSpPr>
          <p:cNvPr id="4" name="Text Placeholder 3"/>
          <p:cNvSpPr>
            <a:spLocks noGrp="1"/>
          </p:cNvSpPr>
          <p:nvPr>
            <p:ph type="body" sz="quarter" idx="12"/>
          </p:nvPr>
        </p:nvSpPr>
        <p:spPr>
          <a:xfrm>
            <a:off x="556804" y="1440000"/>
            <a:ext cx="110784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mn-lt"/>
                <a:ea typeface="Nokia Pure Text Light" panose="020B0403020202020204" pitchFamily="34" charset="0"/>
              </a:defRPr>
            </a:lvl1pPr>
            <a:lvl2pPr marL="249741" indent="0">
              <a:spcBef>
                <a:spcPts val="0"/>
              </a:spcBef>
              <a:spcAft>
                <a:spcPts val="650"/>
              </a:spcAft>
              <a:buNone/>
              <a:defRPr sz="1518">
                <a:solidFill>
                  <a:schemeClr val="tx2"/>
                </a:solidFill>
                <a:latin typeface="+mn-lt"/>
                <a:ea typeface="Nokia Pure Text Light" panose="020B0403020202020204" pitchFamily="34" charset="0"/>
              </a:defRPr>
            </a:lvl2pPr>
            <a:lvl3pPr marL="501432" indent="0">
              <a:spcBef>
                <a:spcPts val="0"/>
              </a:spcBef>
              <a:spcAft>
                <a:spcPts val="650"/>
              </a:spcAft>
              <a:buNone/>
              <a:defRPr sz="1300">
                <a:solidFill>
                  <a:schemeClr val="tx2"/>
                </a:solidFill>
                <a:latin typeface="+mn-lt"/>
                <a:ea typeface="Nokia Pure Text Light" panose="020B0403020202020204" pitchFamily="34" charset="0"/>
              </a:defRPr>
            </a:lvl3pPr>
            <a:lvl4pPr marL="751170" indent="0">
              <a:spcBef>
                <a:spcPts val="0"/>
              </a:spcBef>
              <a:spcAft>
                <a:spcPts val="650"/>
              </a:spcAft>
              <a:buNone/>
              <a:defRPr sz="1084">
                <a:solidFill>
                  <a:schemeClr val="tx2"/>
                </a:solidFill>
                <a:latin typeface="+mn-lt"/>
                <a:ea typeface="Nokia Pure Text Light" panose="020B0403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mn-lt"/>
                <a:ea typeface="Nokia Pure Text Light" panose="020B0403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latin typeface="Nokia Pure Text Light" panose="020B0403020202020204" pitchFamily="34" charset="0"/>
                <a:ea typeface="Nokia Pure Text Light" panose="020B0403020202020204" pitchFamily="34" charset="0"/>
              </a:defRPr>
            </a:lvl6pPr>
            <a:lvl7pPr marL="1748177">
              <a:spcBef>
                <a:spcPts val="0"/>
              </a:spcBef>
              <a:spcAft>
                <a:spcPts val="650"/>
              </a:spcAft>
              <a:defRPr sz="759">
                <a:solidFill>
                  <a:schemeClr val="tx2"/>
                </a:solidFill>
                <a:latin typeface="Nokia Pure Text Light" panose="020B0403020202020204" pitchFamily="34" charset="0"/>
                <a:ea typeface="Nokia Pure Text Light" panose="020B0403020202020204" pitchFamily="34" charset="0"/>
              </a:defRPr>
            </a:lvl7pPr>
            <a:lvl8pPr marL="1997917">
              <a:spcBef>
                <a:spcPts val="0"/>
              </a:spcBef>
              <a:spcAft>
                <a:spcPts val="650"/>
              </a:spcAft>
              <a:defRPr sz="65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mn-lt"/>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8670461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able Placeholder 2"/>
          <p:cNvSpPr>
            <a:spLocks noGrp="1"/>
          </p:cNvSpPr>
          <p:nvPr>
            <p:ph type="tbl" sz="quarter" idx="13"/>
          </p:nvPr>
        </p:nvSpPr>
        <p:spPr>
          <a:xfrm>
            <a:off x="556804" y="1435200"/>
            <a:ext cx="11078400" cy="4752000"/>
          </a:xfrm>
          <a:prstGeom prst="rect">
            <a:avLst/>
          </a:prstGeom>
        </p:spPr>
        <p:txBody>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40351572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10" name="SmartArt Placeholder 2"/>
          <p:cNvSpPr>
            <a:spLocks noGrp="1"/>
          </p:cNvSpPr>
          <p:nvPr>
            <p:ph type="dgm" sz="quarter" idx="14"/>
          </p:nvPr>
        </p:nvSpPr>
        <p:spPr>
          <a:xfrm>
            <a:off x="556804" y="1435200"/>
            <a:ext cx="11078400" cy="4752000"/>
          </a:xfrm>
          <a:prstGeom prst="rect">
            <a:avLst/>
          </a:prstGeom>
        </p:spPr>
        <p:txBody>
          <a:bodyPr/>
          <a:lstStyle>
            <a:lvl1pPr marL="0" indent="0">
              <a:buNone/>
              <a:defRPr sz="1084">
                <a:solidFill>
                  <a:schemeClr val="tx2"/>
                </a:solidFill>
                <a:latin typeface="Arial" panose="020B0604020202020204" pitchFamily="34" charset="0"/>
                <a:cs typeface="Arial" panose="020B0604020202020204" pitchFamily="34" charset="0"/>
              </a:defRPr>
            </a:lvl1pPr>
          </a:lstStyle>
          <a:p>
            <a:r>
              <a:rPr lang="en-US"/>
              <a:t>Click icon to add SmartArt graphic</a:t>
            </a:r>
          </a:p>
        </p:txBody>
      </p:sp>
      <p:sp>
        <p:nvSpPr>
          <p:cNvPr id="6"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502790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043842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9" name="Text Placeholder 3"/>
          <p:cNvSpPr>
            <a:spLocks noGrp="1"/>
          </p:cNvSpPr>
          <p:nvPr>
            <p:ph type="body" sz="quarter" idx="13"/>
          </p:nvPr>
        </p:nvSpPr>
        <p:spPr>
          <a:xfrm>
            <a:off x="6288002" y="1440000"/>
            <a:ext cx="53472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2" y="1440000"/>
            <a:ext cx="5347201"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noProof="0"/>
              <a:t>Click icon to add table</a:t>
            </a:r>
          </a:p>
        </p:txBody>
      </p:sp>
      <p:sp>
        <p:nvSpPr>
          <p:cNvPr id="7"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6096453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4367809"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8179200" y="1440000"/>
            <a:ext cx="3456000"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2641699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1-4 White - thre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3" name="Table Placeholder 2"/>
          <p:cNvSpPr>
            <a:spLocks noGrp="1"/>
          </p:cNvSpPr>
          <p:nvPr>
            <p:ph type="tbl" sz="quarter" idx="15"/>
          </p:nvPr>
        </p:nvSpPr>
        <p:spPr>
          <a:xfrm>
            <a:off x="556415"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4" name="Table Placeholder 2"/>
          <p:cNvSpPr>
            <a:spLocks noGrp="1"/>
          </p:cNvSpPr>
          <p:nvPr>
            <p:ph type="tbl" sz="quarter" idx="16"/>
          </p:nvPr>
        </p:nvSpPr>
        <p:spPr>
          <a:xfrm>
            <a:off x="817656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15" name="Table Placeholder 2"/>
          <p:cNvSpPr>
            <a:spLocks noGrp="1"/>
          </p:cNvSpPr>
          <p:nvPr>
            <p:ph type="tbl" sz="quarter" idx="17"/>
          </p:nvPr>
        </p:nvSpPr>
        <p:spPr>
          <a:xfrm>
            <a:off x="4365173" y="1440000"/>
            <a:ext cx="3456000" cy="4747200"/>
          </a:xfrm>
          <a:prstGeom prst="rect">
            <a:avLst/>
          </a:prstGeom>
        </p:spPr>
        <p:txBody>
          <a:bodyPr>
            <a:normAutofit/>
          </a:bodyPr>
          <a:lstStyle>
            <a:lvl1pPr marL="0" indent="0">
              <a:buNone/>
              <a:defRPr sz="1733">
                <a:solidFill>
                  <a:schemeClr val="tx2"/>
                </a:solidFill>
                <a:latin typeface="Arial" panose="020B0604020202020204" pitchFamily="34" charset="0"/>
                <a:cs typeface="Arial" panose="020B0604020202020204" pitchFamily="34" charset="0"/>
              </a:defRPr>
            </a:lvl1pPr>
          </a:lstStyle>
          <a:p>
            <a:r>
              <a:rPr lang="en-US"/>
              <a:t>Click icon to add table</a:t>
            </a:r>
          </a:p>
        </p:txBody>
      </p:sp>
      <p:sp>
        <p:nvSpPr>
          <p:cNvPr id="8"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1395285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5 White - four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hasCustomPrompt="1"/>
          </p:nvPr>
        </p:nvSpPr>
        <p:spPr>
          <a:xfrm>
            <a:off x="556804" y="787200"/>
            <a:ext cx="11078400" cy="412800"/>
          </a:xfrm>
          <a:prstGeom prst="rect">
            <a:avLst/>
          </a:prstGeom>
        </p:spPr>
        <p:txBody>
          <a:bodyPr lIns="0" tIns="0" rIns="0" bIns="0"/>
          <a:lstStyle>
            <a:lvl1pPr marL="0" indent="0">
              <a:buNone/>
              <a:defRPr sz="2167">
                <a:solidFill>
                  <a:schemeClr val="bg2"/>
                </a:solidFill>
                <a:latin typeface="Arial" panose="020B0604020202020204" pitchFamily="34" charset="0"/>
                <a:cs typeface="Arial" panose="020B0604020202020204" pitchFamily="34" charset="0"/>
              </a:defRPr>
            </a:lvl1pPr>
            <a:lvl2pPr>
              <a:defRPr sz="2167">
                <a:latin typeface="+mj-lt"/>
              </a:defRPr>
            </a:lvl2pPr>
            <a:lvl3pPr>
              <a:defRPr sz="2167">
                <a:latin typeface="+mj-lt"/>
              </a:defRPr>
            </a:lvl3pPr>
            <a:lvl4pPr>
              <a:defRPr sz="2167">
                <a:latin typeface="+mj-lt"/>
              </a:defRPr>
            </a:lvl4pPr>
            <a:lvl5pPr>
              <a:defRPr sz="2167">
                <a:latin typeface="+mj-lt"/>
              </a:defRPr>
            </a:lvl5pPr>
          </a:lstStyle>
          <a:p>
            <a:pPr lvl="0"/>
            <a:r>
              <a:rPr lang="en-US" noProof="0"/>
              <a:t>Click to edit secondary headline</a:t>
            </a:r>
          </a:p>
        </p:txBody>
      </p:sp>
      <p:sp>
        <p:nvSpPr>
          <p:cNvPr id="43" name="Text Placeholder 42"/>
          <p:cNvSpPr>
            <a:spLocks noGrp="1"/>
          </p:cNvSpPr>
          <p:nvPr>
            <p:ph type="body" sz="quarter" idx="11" hasCustomPrompt="1"/>
          </p:nvPr>
        </p:nvSpPr>
        <p:spPr>
          <a:xfrm>
            <a:off x="556804" y="374400"/>
            <a:ext cx="11078400" cy="412800"/>
          </a:xfrm>
          <a:prstGeom prst="rect">
            <a:avLst/>
          </a:prstGeom>
        </p:spPr>
        <p:txBody>
          <a:bodyPr lIns="0" tIns="0" rIns="0" bIns="0"/>
          <a:lstStyle>
            <a:lvl1pPr marL="0" indent="0">
              <a:buNone/>
              <a:defRPr sz="2167" baseline="0">
                <a:solidFill>
                  <a:schemeClr val="tx1"/>
                </a:solidFill>
                <a:latin typeface="Arial" panose="020B0604020202020204" pitchFamily="34" charset="0"/>
                <a:cs typeface="Arial" panose="020B0604020202020204" pitchFamily="34" charset="0"/>
              </a:defRPr>
            </a:lvl1pPr>
          </a:lstStyle>
          <a:p>
            <a:pPr lvl="0"/>
            <a:r>
              <a:rPr lang="en-US" noProof="0"/>
              <a:t>Click to edit headline</a:t>
            </a:r>
          </a:p>
        </p:txBody>
      </p:sp>
      <p:sp>
        <p:nvSpPr>
          <p:cNvPr id="7" name="Text Placeholder 3"/>
          <p:cNvSpPr>
            <a:spLocks noGrp="1"/>
          </p:cNvSpPr>
          <p:nvPr>
            <p:ph type="body" sz="quarter" idx="12"/>
          </p:nvPr>
        </p:nvSpPr>
        <p:spPr>
          <a:xfrm>
            <a:off x="5568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0" name="Text Placeholder 3"/>
          <p:cNvSpPr>
            <a:spLocks noGrp="1"/>
          </p:cNvSpPr>
          <p:nvPr>
            <p:ph type="body" sz="quarter" idx="13"/>
          </p:nvPr>
        </p:nvSpPr>
        <p:spPr>
          <a:xfrm>
            <a:off x="34080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3"/>
          <p:cNvSpPr>
            <a:spLocks noGrp="1"/>
          </p:cNvSpPr>
          <p:nvPr>
            <p:ph type="body" sz="quarter" idx="14"/>
          </p:nvPr>
        </p:nvSpPr>
        <p:spPr>
          <a:xfrm>
            <a:off x="6259203"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2" name="Text Placeholder 3"/>
          <p:cNvSpPr>
            <a:spLocks noGrp="1"/>
          </p:cNvSpPr>
          <p:nvPr>
            <p:ph type="body" sz="quarter" idx="15"/>
          </p:nvPr>
        </p:nvSpPr>
        <p:spPr>
          <a:xfrm>
            <a:off x="9110405" y="1440000"/>
            <a:ext cx="2524801" cy="4747200"/>
          </a:xfrm>
          <a:prstGeom prst="rect">
            <a:avLst/>
          </a:prstGeom>
        </p:spPr>
        <p:txBody>
          <a:bodyPr lIns="0" tIns="0" rIns="0" bIns="0">
            <a:normAutofit/>
          </a:bodyPr>
          <a:lstStyle>
            <a:lvl1pPr marL="0" indent="0">
              <a:spcBef>
                <a:spcPts val="0"/>
              </a:spcBef>
              <a:spcAft>
                <a:spcPts val="650"/>
              </a:spcAft>
              <a:buNone/>
              <a:defRPr sz="1733">
                <a:solidFill>
                  <a:schemeClr val="tx2"/>
                </a:solidFill>
                <a:latin typeface="Arial" panose="020B0604020202020204" pitchFamily="34" charset="0"/>
                <a:cs typeface="Arial" panose="020B0604020202020204" pitchFamily="34" charset="0"/>
              </a:defRPr>
            </a:lvl1pPr>
            <a:lvl2pPr marL="249741" indent="0">
              <a:spcBef>
                <a:spcPts val="0"/>
              </a:spcBef>
              <a:spcAft>
                <a:spcPts val="650"/>
              </a:spcAft>
              <a:buNone/>
              <a:defRPr sz="1518">
                <a:solidFill>
                  <a:schemeClr val="tx2"/>
                </a:solidFill>
                <a:latin typeface="Arial" panose="020B0604020202020204" pitchFamily="34" charset="0"/>
                <a:cs typeface="Arial" panose="020B0604020202020204" pitchFamily="34" charset="0"/>
              </a:defRPr>
            </a:lvl2pPr>
            <a:lvl3pPr marL="501432" indent="0">
              <a:spcBef>
                <a:spcPts val="0"/>
              </a:spcBef>
              <a:spcAft>
                <a:spcPts val="650"/>
              </a:spcAft>
              <a:buNone/>
              <a:defRPr sz="1300">
                <a:solidFill>
                  <a:schemeClr val="tx2"/>
                </a:solidFill>
                <a:latin typeface="Arial" panose="020B0604020202020204" pitchFamily="34" charset="0"/>
                <a:cs typeface="Arial" panose="020B0604020202020204" pitchFamily="34" charset="0"/>
              </a:defRPr>
            </a:lvl3pPr>
            <a:lvl4pPr marL="751170" indent="0">
              <a:spcBef>
                <a:spcPts val="0"/>
              </a:spcBef>
              <a:spcAft>
                <a:spcPts val="650"/>
              </a:spcAft>
              <a:buNone/>
              <a:defRPr sz="1084">
                <a:solidFill>
                  <a:schemeClr val="tx2"/>
                </a:solidFill>
                <a:latin typeface="Arial" panose="020B0604020202020204" pitchFamily="34" charset="0"/>
                <a:cs typeface="Arial" panose="020B0604020202020204" pitchFamily="34" charset="0"/>
              </a:defRPr>
            </a:lvl4pPr>
            <a:lvl5pPr marL="1000910" indent="0">
              <a:spcBef>
                <a:spcPts val="0"/>
              </a:spcBef>
              <a:spcAft>
                <a:spcPts val="650"/>
              </a:spcAft>
              <a:buFont typeface="Arial" panose="020B0604020202020204" pitchFamily="34" charset="0"/>
              <a:buNone/>
              <a:defRPr sz="868">
                <a:solidFill>
                  <a:schemeClr val="tx2"/>
                </a:solidFill>
                <a:latin typeface="Arial" panose="020B0604020202020204" pitchFamily="34" charset="0"/>
                <a:cs typeface="Arial" panose="020B0604020202020204" pitchFamily="34" charset="0"/>
              </a:defRPr>
            </a:lvl5pPr>
            <a:lvl6pPr marL="1498439" indent="-247788">
              <a:spcBef>
                <a:spcPts val="0"/>
              </a:spcBef>
              <a:spcAft>
                <a:spcPts val="650"/>
              </a:spcAft>
              <a:buFont typeface="Nokia Pure Text" panose="020B0503020202020204" pitchFamily="34" charset="0"/>
              <a:buChar char="‒"/>
              <a:defRPr sz="868" baseline="0">
                <a:solidFill>
                  <a:schemeClr val="tx2"/>
                </a:solidFill>
              </a:defRPr>
            </a:lvl6pPr>
            <a:lvl7pPr marL="1748177">
              <a:spcBef>
                <a:spcPts val="0"/>
              </a:spcBef>
              <a:spcAft>
                <a:spcPts val="650"/>
              </a:spcAft>
              <a:defRPr sz="759">
                <a:solidFill>
                  <a:schemeClr val="tx2"/>
                </a:solidFill>
              </a:defRPr>
            </a:lvl7pPr>
            <a:lvl8pPr marL="1997917">
              <a:spcBef>
                <a:spcPts val="0"/>
              </a:spcBef>
              <a:spcAft>
                <a:spcPts val="650"/>
              </a:spcAft>
              <a:defRPr sz="65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Footer Placeholder 27"/>
          <p:cNvSpPr>
            <a:spLocks noGrp="1"/>
          </p:cNvSpPr>
          <p:nvPr>
            <p:ph type="ftr" sz="quarter" idx="3"/>
          </p:nvPr>
        </p:nvSpPr>
        <p:spPr>
          <a:xfrm>
            <a:off x="3072005" y="6422400"/>
            <a:ext cx="6048000" cy="163200"/>
          </a:xfrm>
          <a:prstGeom prst="rect">
            <a:avLst/>
          </a:prstGeom>
        </p:spPr>
        <p:txBody>
          <a:bodyPr vert="horz" lIns="0" tIns="0" rIns="0" bIns="0" rtlCol="0" anchor="b"/>
          <a:lstStyle>
            <a:lvl1pPr algn="l">
              <a:defRPr sz="868">
                <a:solidFill>
                  <a:schemeClr val="tx2"/>
                </a:solidFill>
                <a:latin typeface="Arial" panose="020B0604020202020204" pitchFamily="34" charset="0"/>
                <a:ea typeface="Nokia Pure Text Light" panose="020B0304040602060303" pitchFamily="34" charset="0"/>
                <a:cs typeface="Arial" panose="020B0604020202020204" pitchFamily="34" charset="0"/>
              </a:defRPr>
            </a:lvl1pPr>
          </a:lstStyle>
          <a:p>
            <a:endParaRPr lang="en-US"/>
          </a:p>
        </p:txBody>
      </p:sp>
    </p:spTree>
    <p:extLst>
      <p:ext uri="{BB962C8B-B14F-4D97-AF65-F5344CB8AC3E}">
        <p14:creationId xmlns:p14="http://schemas.microsoft.com/office/powerpoint/2010/main" val="37475826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p:cNvSpPr>
            <a:spLocks noGrp="1"/>
          </p:cNvSpPr>
          <p:nvPr>
            <p:ph type="title"/>
          </p:nvPr>
        </p:nvSpPr>
        <p:spPr>
          <a:xfrm>
            <a:off x="556804" y="374400"/>
            <a:ext cx="11078400" cy="41280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p:cNvSpPr txBox="1">
            <a:spLocks/>
          </p:cNvSpPr>
          <p:nvPr userDrawn="1"/>
        </p:nvSpPr>
        <p:spPr>
          <a:xfrm>
            <a:off x="558806" y="6452039"/>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Tree>
    <p:extLst>
      <p:ext uri="{BB962C8B-B14F-4D97-AF65-F5344CB8AC3E}">
        <p14:creationId xmlns:p14="http://schemas.microsoft.com/office/powerpoint/2010/main" val="71587711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3" r:id="rId12"/>
  </p:sldLayoutIdLst>
  <p:hf hdr="0" dt="0"/>
  <p:txStyles>
    <p:titleStyle>
      <a:lvl1pPr algn="l" defTabSz="991155" rtl="0" eaLnBrk="1" latinLnBrk="0" hangingPunct="1">
        <a:spcBef>
          <a:spcPct val="0"/>
        </a:spcBef>
        <a:buNone/>
        <a:defRPr sz="2167" kern="1200" baseline="0">
          <a:solidFill>
            <a:schemeClr val="tx1"/>
          </a:solidFill>
          <a:latin typeface="+mj-lt"/>
          <a:ea typeface="+mj-ea"/>
          <a:cs typeface="+mj-cs"/>
        </a:defRPr>
      </a:lvl1pPr>
    </p:titleStyle>
    <p:bodyStyle>
      <a:lvl1pPr marL="371684" indent="-371684" algn="l" defTabSz="991155" rtl="0" eaLnBrk="1" latinLnBrk="0" hangingPunct="1">
        <a:spcBef>
          <a:spcPct val="20000"/>
        </a:spcBef>
        <a:buFont typeface="Arial" panose="020B0604020202020204" pitchFamily="34" charset="0"/>
        <a:buChar char="•"/>
        <a:defRPr sz="3469" kern="1200">
          <a:solidFill>
            <a:schemeClr val="tx1"/>
          </a:solidFill>
          <a:latin typeface="+mn-lt"/>
          <a:ea typeface="+mn-ea"/>
          <a:cs typeface="+mn-cs"/>
        </a:defRPr>
      </a:lvl1pPr>
      <a:lvl2pPr marL="805312" indent="-309735" algn="l" defTabSz="991155" rtl="0" eaLnBrk="1" latinLnBrk="0" hangingPunct="1">
        <a:spcBef>
          <a:spcPct val="20000"/>
        </a:spcBef>
        <a:buFont typeface="Arial" panose="020B0604020202020204" pitchFamily="34" charset="0"/>
        <a:buChar char="–"/>
        <a:defRPr sz="3034" kern="1200">
          <a:solidFill>
            <a:schemeClr val="tx1"/>
          </a:solidFill>
          <a:latin typeface="+mn-lt"/>
          <a:ea typeface="+mn-ea"/>
          <a:cs typeface="+mn-cs"/>
        </a:defRPr>
      </a:lvl2pPr>
      <a:lvl3pPr marL="1238943" indent="-247788" algn="l" defTabSz="991155" rtl="0" eaLnBrk="1" latinLnBrk="0" hangingPunct="1">
        <a:spcBef>
          <a:spcPct val="20000"/>
        </a:spcBef>
        <a:buFont typeface="Arial" panose="020B0604020202020204" pitchFamily="34" charset="0"/>
        <a:buChar char="•"/>
        <a:defRPr sz="2602" kern="1200">
          <a:solidFill>
            <a:schemeClr val="tx1"/>
          </a:solidFill>
          <a:latin typeface="+mn-lt"/>
          <a:ea typeface="+mn-ea"/>
          <a:cs typeface="+mn-cs"/>
        </a:defRPr>
      </a:lvl3pPr>
      <a:lvl4pPr marL="1734520"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4pPr>
      <a:lvl5pPr marL="2230097"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5pPr>
      <a:lvl6pPr marL="2725674"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6pPr>
      <a:lvl7pPr marL="3221252"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7pPr>
      <a:lvl8pPr marL="3716829"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8pPr>
      <a:lvl9pPr marL="4212406" indent="-247788" algn="l" defTabSz="991155" rtl="0" eaLnBrk="1" latinLnBrk="0" hangingPunct="1">
        <a:spcBef>
          <a:spcPct val="20000"/>
        </a:spcBef>
        <a:buFont typeface="Arial" panose="020B0604020202020204" pitchFamily="34" charset="0"/>
        <a:buChar char="•"/>
        <a:defRPr sz="2167" kern="1200">
          <a:solidFill>
            <a:schemeClr val="tx1"/>
          </a:solidFill>
          <a:latin typeface="+mn-lt"/>
          <a:ea typeface="+mn-ea"/>
          <a:cs typeface="+mn-cs"/>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6F88378C-9D96-42E8-92CD-8526DDBF4F3C}"/>
              </a:ext>
            </a:extLst>
          </p:cNvPr>
          <p:cNvSpPr>
            <a:spLocks noGrp="1"/>
          </p:cNvSpPr>
          <p:nvPr>
            <p:ph type="title"/>
          </p:nvPr>
        </p:nvSpPr>
        <p:spPr bwMode="auto">
          <a:xfrm>
            <a:off x="1750488" y="228600"/>
            <a:ext cx="8005233"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a:extLst>
              <a:ext uri="{FF2B5EF4-FFF2-40B4-BE49-F238E27FC236}">
                <a16:creationId xmlns:a16="http://schemas.microsoft.com/office/drawing/2014/main" id="{49C4EDCB-B938-42B8-9865-939F84368B62}"/>
              </a:ext>
            </a:extLst>
          </p:cNvPr>
          <p:cNvSpPr>
            <a:spLocks noGrp="1"/>
          </p:cNvSpPr>
          <p:nvPr>
            <p:ph type="body" idx="1"/>
          </p:nvPr>
        </p:nvSpPr>
        <p:spPr bwMode="auto">
          <a:xfrm>
            <a:off x="647703"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30" name="Rectangle 15">
            <a:extLst>
              <a:ext uri="{FF2B5EF4-FFF2-40B4-BE49-F238E27FC236}">
                <a16:creationId xmlns:a16="http://schemas.microsoft.com/office/drawing/2014/main" id="{7ECE1BFA-4997-4EE5-ADD7-5FC157887269}"/>
              </a:ext>
            </a:extLst>
          </p:cNvPr>
          <p:cNvSpPr>
            <a:spLocks noChangeArrowheads="1"/>
          </p:cNvSpPr>
          <p:nvPr userDrawn="1"/>
        </p:nvSpPr>
        <p:spPr bwMode="auto">
          <a:xfrm>
            <a:off x="5448305" y="3304123"/>
            <a:ext cx="1042273" cy="25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84" dirty="0">
                <a:solidFill>
                  <a:schemeClr val="bg1"/>
                </a:solidFill>
              </a:rPr>
              <a:t>© 3GPP 2012</a:t>
            </a:r>
            <a:endParaRPr lang="en-GB" altLang="en-US" sz="1084" dirty="0"/>
          </a:p>
        </p:txBody>
      </p:sp>
      <p:sp>
        <p:nvSpPr>
          <p:cNvPr id="5" name="Slide Number Placeholder 5">
            <a:extLst>
              <a:ext uri="{FF2B5EF4-FFF2-40B4-BE49-F238E27FC236}">
                <a16:creationId xmlns:a16="http://schemas.microsoft.com/office/drawing/2014/main" id="{E1B2C798-C6B2-4522-A8CF-E337BBB7A7E8}"/>
              </a:ext>
            </a:extLst>
          </p:cNvPr>
          <p:cNvSpPr txBox="1">
            <a:spLocks/>
          </p:cNvSpPr>
          <p:nvPr userDrawn="1"/>
        </p:nvSpPr>
        <p:spPr>
          <a:xfrm>
            <a:off x="11816871" y="6644545"/>
            <a:ext cx="336001" cy="133563"/>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68" smtClean="0">
                <a:solidFill>
                  <a:schemeClr val="tx2"/>
                </a:solidFill>
                <a:latin typeface="Arial" panose="020B0604020202020204" pitchFamily="34" charset="0"/>
                <a:ea typeface="Nokia Pure Text Light" panose="020B0304040602060303" pitchFamily="34" charset="0"/>
                <a:cs typeface="Arial" panose="020B0604020202020204" pitchFamily="34" charset="0"/>
              </a:rPr>
              <a:pPr>
                <a:defRPr/>
              </a:pPr>
              <a:t>‹#›</a:t>
            </a:fld>
            <a:endParaRPr lang="en-US" sz="1084" dirty="0">
              <a:solidFill>
                <a:schemeClr val="tx2"/>
              </a:solidFill>
              <a:latin typeface="Arial" panose="020B0604020202020204" pitchFamily="34" charset="0"/>
              <a:ea typeface="Nokia Pure Text Light" panose="020B0304040602060303" pitchFamily="34" charset="0"/>
              <a:cs typeface="Arial" panose="020B0604020202020204" pitchFamily="34" charset="0"/>
            </a:endParaRPr>
          </a:p>
        </p:txBody>
      </p:sp>
      <p:sp>
        <p:nvSpPr>
          <p:cNvPr id="6" name="TextBox 5"/>
          <p:cNvSpPr txBox="1"/>
          <p:nvPr userDrawn="1"/>
        </p:nvSpPr>
        <p:spPr>
          <a:xfrm>
            <a:off x="10026502" y="223284"/>
            <a:ext cx="1839433" cy="461665"/>
          </a:xfrm>
          <a:prstGeom prst="rect">
            <a:avLst/>
          </a:prstGeom>
          <a:noFill/>
        </p:spPr>
        <p:txBody>
          <a:bodyPr wrap="square" rtlCol="0">
            <a:spAutoFit/>
          </a:bodyPr>
          <a:lstStyle/>
          <a:p>
            <a:pPr algn="r"/>
            <a:r>
              <a:rPr lang="en-GB" sz="2400" dirty="0" smtClean="0"/>
              <a:t>S2-2510706</a:t>
            </a:r>
            <a:endParaRPr lang="en-GB" sz="2400" dirty="0"/>
          </a:p>
        </p:txBody>
      </p:sp>
    </p:spTree>
    <p:extLst>
      <p:ext uri="{BB962C8B-B14F-4D97-AF65-F5344CB8AC3E}">
        <p14:creationId xmlns:p14="http://schemas.microsoft.com/office/powerpoint/2010/main" val="2430339617"/>
      </p:ext>
    </p:extLst>
  </p:cSld>
  <p:clrMap bg1="lt1" tx1="dk1" bg2="lt2" tx2="dk2" accent1="accent1" accent2="accent2" accent3="accent3" accent4="accent4" accent5="accent5" accent6="accent6" hlink="hlink" folHlink="folHlink"/>
  <p:sldLayoutIdLst>
    <p:sldLayoutId id="2147483692" r:id="rId1"/>
    <p:sldLayoutId id="2147483693" r:id="rId2"/>
    <p:sldLayoutId id="2147483694" r:id="rId3"/>
  </p:sldLayoutIdLst>
  <p:transition spd="slow"/>
  <p:hf hdr="0" ftr="0" dt="0"/>
  <p:txStyles>
    <p:titleStyle>
      <a:lvl1pPr algn="ctr" rtl="0" eaLnBrk="0" fontAlgn="base" hangingPunct="0">
        <a:spcBef>
          <a:spcPct val="0"/>
        </a:spcBef>
        <a:spcAft>
          <a:spcPct val="0"/>
        </a:spcAft>
        <a:defRPr sz="3469">
          <a:solidFill>
            <a:srgbClr val="FF0000"/>
          </a:solidFill>
          <a:latin typeface="+mj-lt"/>
          <a:ea typeface="+mj-ea"/>
          <a:cs typeface="+mj-cs"/>
        </a:defRPr>
      </a:lvl1pPr>
      <a:lvl2pPr algn="ctr" rtl="0" eaLnBrk="0" fontAlgn="base" hangingPunct="0">
        <a:spcBef>
          <a:spcPct val="0"/>
        </a:spcBef>
        <a:spcAft>
          <a:spcPct val="0"/>
        </a:spcAft>
        <a:defRPr sz="3469">
          <a:solidFill>
            <a:srgbClr val="FF0000"/>
          </a:solidFill>
          <a:latin typeface="Calibri" pitchFamily="34" charset="0"/>
        </a:defRPr>
      </a:lvl2pPr>
      <a:lvl3pPr algn="ctr" rtl="0" eaLnBrk="0" fontAlgn="base" hangingPunct="0">
        <a:spcBef>
          <a:spcPct val="0"/>
        </a:spcBef>
        <a:spcAft>
          <a:spcPct val="0"/>
        </a:spcAft>
        <a:defRPr sz="3469">
          <a:solidFill>
            <a:srgbClr val="FF0000"/>
          </a:solidFill>
          <a:latin typeface="Calibri" pitchFamily="34" charset="0"/>
        </a:defRPr>
      </a:lvl3pPr>
      <a:lvl4pPr algn="ctr" rtl="0" eaLnBrk="0" fontAlgn="base" hangingPunct="0">
        <a:spcBef>
          <a:spcPct val="0"/>
        </a:spcBef>
        <a:spcAft>
          <a:spcPct val="0"/>
        </a:spcAft>
        <a:defRPr sz="3469">
          <a:solidFill>
            <a:srgbClr val="FF0000"/>
          </a:solidFill>
          <a:latin typeface="Calibri" pitchFamily="34" charset="0"/>
        </a:defRPr>
      </a:lvl4pPr>
      <a:lvl5pPr algn="ctr" rtl="0" eaLnBrk="0" fontAlgn="base" hangingPunct="0">
        <a:spcBef>
          <a:spcPct val="0"/>
        </a:spcBef>
        <a:spcAft>
          <a:spcPct val="0"/>
        </a:spcAft>
        <a:defRPr sz="3469">
          <a:solidFill>
            <a:srgbClr val="FF0000"/>
          </a:solidFill>
          <a:latin typeface="Calibri" pitchFamily="34" charset="0"/>
        </a:defRPr>
      </a:lvl5pPr>
      <a:lvl6pPr marL="495577" algn="ctr" rtl="0" eaLnBrk="0" fontAlgn="base" hangingPunct="0">
        <a:spcBef>
          <a:spcPct val="0"/>
        </a:spcBef>
        <a:spcAft>
          <a:spcPct val="0"/>
        </a:spcAft>
        <a:defRPr sz="3469">
          <a:solidFill>
            <a:srgbClr val="FF0000"/>
          </a:solidFill>
          <a:latin typeface="Calibri" pitchFamily="34" charset="0"/>
        </a:defRPr>
      </a:lvl6pPr>
      <a:lvl7pPr marL="991155" algn="ctr" rtl="0" eaLnBrk="0" fontAlgn="base" hangingPunct="0">
        <a:spcBef>
          <a:spcPct val="0"/>
        </a:spcBef>
        <a:spcAft>
          <a:spcPct val="0"/>
        </a:spcAft>
        <a:defRPr sz="3469">
          <a:solidFill>
            <a:srgbClr val="FF0000"/>
          </a:solidFill>
          <a:latin typeface="Calibri" pitchFamily="34" charset="0"/>
        </a:defRPr>
      </a:lvl7pPr>
      <a:lvl8pPr marL="1486731" algn="ctr" rtl="0" eaLnBrk="0" fontAlgn="base" hangingPunct="0">
        <a:spcBef>
          <a:spcPct val="0"/>
        </a:spcBef>
        <a:spcAft>
          <a:spcPct val="0"/>
        </a:spcAft>
        <a:defRPr sz="3469">
          <a:solidFill>
            <a:srgbClr val="FF0000"/>
          </a:solidFill>
          <a:latin typeface="Calibri" pitchFamily="34" charset="0"/>
        </a:defRPr>
      </a:lvl8pPr>
      <a:lvl9pPr marL="1982308" algn="ctr" rtl="0" eaLnBrk="0" fontAlgn="base" hangingPunct="0">
        <a:spcBef>
          <a:spcPct val="0"/>
        </a:spcBef>
        <a:spcAft>
          <a:spcPct val="0"/>
        </a:spcAft>
        <a:defRPr sz="3469">
          <a:solidFill>
            <a:srgbClr val="FF0000"/>
          </a:solidFill>
          <a:latin typeface="Calibri" pitchFamily="34" charset="0"/>
        </a:defRPr>
      </a:lvl9pPr>
    </p:titleStyle>
    <p:bodyStyle>
      <a:lvl1pPr marL="371684" indent="-371684" algn="l" rtl="0" eaLnBrk="0" fontAlgn="base" hangingPunct="0">
        <a:spcBef>
          <a:spcPct val="20000"/>
        </a:spcBef>
        <a:spcAft>
          <a:spcPct val="0"/>
        </a:spcAft>
        <a:buBlip>
          <a:blip r:embed="rId5"/>
        </a:buBlip>
        <a:defRPr sz="3034">
          <a:solidFill>
            <a:schemeClr val="tx1"/>
          </a:solidFill>
          <a:latin typeface="+mn-lt"/>
          <a:ea typeface="+mn-ea"/>
          <a:cs typeface="+mn-cs"/>
        </a:defRPr>
      </a:lvl1pPr>
      <a:lvl2pPr marL="805312" indent="-309735" algn="l" rtl="0" eaLnBrk="0" fontAlgn="base" hangingPunct="0">
        <a:spcBef>
          <a:spcPct val="20000"/>
        </a:spcBef>
        <a:spcAft>
          <a:spcPct val="0"/>
        </a:spcAft>
        <a:buClr>
          <a:srgbClr val="C00000"/>
        </a:buClr>
        <a:buFont typeface="Arial" panose="020B0604020202020204" pitchFamily="34" charset="0"/>
        <a:buChar char="•"/>
        <a:defRPr sz="2602">
          <a:solidFill>
            <a:schemeClr val="tx1"/>
          </a:solidFill>
          <a:latin typeface="+mn-lt"/>
        </a:defRPr>
      </a:lvl2pPr>
      <a:lvl3pPr marL="1238943"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3pPr>
      <a:lvl4pPr marL="1734520" indent="-247788" algn="l" rtl="0" eaLnBrk="0" fontAlgn="base" hangingPunct="0">
        <a:spcBef>
          <a:spcPct val="20000"/>
        </a:spcBef>
        <a:spcAft>
          <a:spcPct val="0"/>
        </a:spcAft>
        <a:buFont typeface="Arial" panose="020B0604020202020204" pitchFamily="34" charset="0"/>
        <a:buChar char="–"/>
        <a:defRPr sz="2167">
          <a:solidFill>
            <a:schemeClr val="tx1"/>
          </a:solidFill>
          <a:latin typeface="+mn-lt"/>
        </a:defRPr>
      </a:lvl4pPr>
      <a:lvl5pPr marL="2230097" indent="-247788" algn="l" rtl="0" eaLnBrk="0" fontAlgn="base" hangingPunct="0">
        <a:spcBef>
          <a:spcPct val="20000"/>
        </a:spcBef>
        <a:spcAft>
          <a:spcPct val="0"/>
        </a:spcAft>
        <a:buFont typeface="Arial" panose="020B0604020202020204" pitchFamily="34" charset="0"/>
        <a:buChar char="»"/>
        <a:defRPr sz="1733">
          <a:solidFill>
            <a:schemeClr val="tx1"/>
          </a:solidFill>
          <a:latin typeface="+mn-lt"/>
        </a:defRPr>
      </a:lvl5pPr>
      <a:lvl6pPr marL="2725674" indent="-247788" algn="l" rtl="0" eaLnBrk="0" fontAlgn="base" hangingPunct="0">
        <a:spcBef>
          <a:spcPct val="20000"/>
        </a:spcBef>
        <a:spcAft>
          <a:spcPct val="0"/>
        </a:spcAft>
        <a:buFont typeface="Arial" charset="0"/>
        <a:buChar char="»"/>
        <a:defRPr sz="1733">
          <a:solidFill>
            <a:schemeClr val="tx1"/>
          </a:solidFill>
          <a:latin typeface="+mn-lt"/>
        </a:defRPr>
      </a:lvl6pPr>
      <a:lvl7pPr marL="3221252" indent="-247788" algn="l" rtl="0" eaLnBrk="0" fontAlgn="base" hangingPunct="0">
        <a:spcBef>
          <a:spcPct val="20000"/>
        </a:spcBef>
        <a:spcAft>
          <a:spcPct val="0"/>
        </a:spcAft>
        <a:buFont typeface="Arial" charset="0"/>
        <a:buChar char="»"/>
        <a:defRPr sz="1733">
          <a:solidFill>
            <a:schemeClr val="tx1"/>
          </a:solidFill>
          <a:latin typeface="+mn-lt"/>
        </a:defRPr>
      </a:lvl7pPr>
      <a:lvl8pPr marL="3716829" indent="-247788" algn="l" rtl="0" eaLnBrk="0" fontAlgn="base" hangingPunct="0">
        <a:spcBef>
          <a:spcPct val="20000"/>
        </a:spcBef>
        <a:spcAft>
          <a:spcPct val="0"/>
        </a:spcAft>
        <a:buFont typeface="Arial" charset="0"/>
        <a:buChar char="»"/>
        <a:defRPr sz="1733">
          <a:solidFill>
            <a:schemeClr val="tx1"/>
          </a:solidFill>
          <a:latin typeface="+mn-lt"/>
        </a:defRPr>
      </a:lvl8pPr>
      <a:lvl9pPr marL="4212406" indent="-247788" algn="l" rtl="0" eaLnBrk="0" fontAlgn="base" hangingPunct="0">
        <a:spcBef>
          <a:spcPct val="20000"/>
        </a:spcBef>
        <a:spcAft>
          <a:spcPct val="0"/>
        </a:spcAft>
        <a:buFont typeface="Arial" charset="0"/>
        <a:buChar char="»"/>
        <a:defRPr sz="1733">
          <a:solidFill>
            <a:schemeClr val="tx1"/>
          </a:solidFill>
          <a:latin typeface="+mn-lt"/>
        </a:defRPr>
      </a:lvl9pPr>
    </p:bodyStyle>
    <p:otherStyle>
      <a:defPPr>
        <a:defRPr lang="en-US"/>
      </a:defPPr>
      <a:lvl1pPr marL="0" algn="l" defTabSz="991155" rtl="0" eaLnBrk="1" latinLnBrk="0" hangingPunct="1">
        <a:defRPr sz="1951" kern="1200">
          <a:solidFill>
            <a:schemeClr val="tx1"/>
          </a:solidFill>
          <a:latin typeface="+mn-lt"/>
          <a:ea typeface="+mn-ea"/>
          <a:cs typeface="+mn-cs"/>
        </a:defRPr>
      </a:lvl1pPr>
      <a:lvl2pPr marL="495577" algn="l" defTabSz="991155" rtl="0" eaLnBrk="1" latinLnBrk="0" hangingPunct="1">
        <a:defRPr sz="1951" kern="1200">
          <a:solidFill>
            <a:schemeClr val="tx1"/>
          </a:solidFill>
          <a:latin typeface="+mn-lt"/>
          <a:ea typeface="+mn-ea"/>
          <a:cs typeface="+mn-cs"/>
        </a:defRPr>
      </a:lvl2pPr>
      <a:lvl3pPr marL="991155" algn="l" defTabSz="991155" rtl="0" eaLnBrk="1" latinLnBrk="0" hangingPunct="1">
        <a:defRPr sz="1951" kern="1200">
          <a:solidFill>
            <a:schemeClr val="tx1"/>
          </a:solidFill>
          <a:latin typeface="+mn-lt"/>
          <a:ea typeface="+mn-ea"/>
          <a:cs typeface="+mn-cs"/>
        </a:defRPr>
      </a:lvl3pPr>
      <a:lvl4pPr marL="1486731" algn="l" defTabSz="991155" rtl="0" eaLnBrk="1" latinLnBrk="0" hangingPunct="1">
        <a:defRPr sz="1951" kern="1200">
          <a:solidFill>
            <a:schemeClr val="tx1"/>
          </a:solidFill>
          <a:latin typeface="+mn-lt"/>
          <a:ea typeface="+mn-ea"/>
          <a:cs typeface="+mn-cs"/>
        </a:defRPr>
      </a:lvl4pPr>
      <a:lvl5pPr marL="1982308" algn="l" defTabSz="991155" rtl="0" eaLnBrk="1" latinLnBrk="0" hangingPunct="1">
        <a:defRPr sz="1951" kern="1200">
          <a:solidFill>
            <a:schemeClr val="tx1"/>
          </a:solidFill>
          <a:latin typeface="+mn-lt"/>
          <a:ea typeface="+mn-ea"/>
          <a:cs typeface="+mn-cs"/>
        </a:defRPr>
      </a:lvl5pPr>
      <a:lvl6pPr marL="2477886" algn="l" defTabSz="991155" rtl="0" eaLnBrk="1" latinLnBrk="0" hangingPunct="1">
        <a:defRPr sz="1951" kern="1200">
          <a:solidFill>
            <a:schemeClr val="tx1"/>
          </a:solidFill>
          <a:latin typeface="+mn-lt"/>
          <a:ea typeface="+mn-ea"/>
          <a:cs typeface="+mn-cs"/>
        </a:defRPr>
      </a:lvl6pPr>
      <a:lvl7pPr marL="2973463" algn="l" defTabSz="991155" rtl="0" eaLnBrk="1" latinLnBrk="0" hangingPunct="1">
        <a:defRPr sz="1951" kern="1200">
          <a:solidFill>
            <a:schemeClr val="tx1"/>
          </a:solidFill>
          <a:latin typeface="+mn-lt"/>
          <a:ea typeface="+mn-ea"/>
          <a:cs typeface="+mn-cs"/>
        </a:defRPr>
      </a:lvl7pPr>
      <a:lvl8pPr marL="3469041" algn="l" defTabSz="991155" rtl="0" eaLnBrk="1" latinLnBrk="0" hangingPunct="1">
        <a:defRPr sz="1951" kern="1200">
          <a:solidFill>
            <a:schemeClr val="tx1"/>
          </a:solidFill>
          <a:latin typeface="+mn-lt"/>
          <a:ea typeface="+mn-ea"/>
          <a:cs typeface="+mn-cs"/>
        </a:defRPr>
      </a:lvl8pPr>
      <a:lvl9pPr marL="3964618" algn="l" defTabSz="991155" rtl="0" eaLnBrk="1" latinLnBrk="0" hangingPunct="1">
        <a:defRPr sz="19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8CA0F-D8F1-4A1D-B054-9C9D5323BB36}"/>
              </a:ext>
            </a:extLst>
          </p:cNvPr>
          <p:cNvSpPr>
            <a:spLocks noGrp="1"/>
          </p:cNvSpPr>
          <p:nvPr>
            <p:ph type="ctrTitle"/>
          </p:nvPr>
        </p:nvSpPr>
        <p:spPr/>
        <p:txBody>
          <a:bodyPr/>
          <a:lstStyle/>
          <a:p>
            <a:r>
              <a:rPr lang="en-US" dirty="0" smtClean="0">
                <a:solidFill>
                  <a:schemeClr val="tx1"/>
                </a:solidFill>
              </a:rPr>
              <a:t>Plan for SA2#172</a:t>
            </a:r>
            <a:endParaRPr lang="en-US" dirty="0">
              <a:solidFill>
                <a:schemeClr val="tx1"/>
              </a:solidFill>
            </a:endParaRPr>
          </a:p>
        </p:txBody>
      </p:sp>
      <p:sp>
        <p:nvSpPr>
          <p:cNvPr id="3" name="Subtitle 2">
            <a:extLst>
              <a:ext uri="{FF2B5EF4-FFF2-40B4-BE49-F238E27FC236}">
                <a16:creationId xmlns:a16="http://schemas.microsoft.com/office/drawing/2014/main" id="{D0131E32-5769-4333-B8D6-800B757A4D6C}"/>
              </a:ext>
            </a:extLst>
          </p:cNvPr>
          <p:cNvSpPr>
            <a:spLocks noGrp="1"/>
          </p:cNvSpPr>
          <p:nvPr>
            <p:ph type="subTitle" idx="1"/>
          </p:nvPr>
        </p:nvSpPr>
        <p:spPr>
          <a:xfrm>
            <a:off x="1261410" y="3568414"/>
            <a:ext cx="9669180" cy="1424938"/>
          </a:xfrm>
        </p:spPr>
        <p:txBody>
          <a:bodyPr/>
          <a:lstStyle/>
          <a:p>
            <a:r>
              <a:rPr lang="en-US" dirty="0" smtClean="0"/>
              <a:t>Andy Bennett</a:t>
            </a:r>
            <a:endParaRPr lang="en-US" dirty="0"/>
          </a:p>
          <a:p>
            <a:r>
              <a:rPr lang="en-US" dirty="0"/>
              <a:t>SA2 Chair</a:t>
            </a:r>
          </a:p>
        </p:txBody>
      </p:sp>
      <p:sp>
        <p:nvSpPr>
          <p:cNvPr id="7" name="TextBox 6">
            <a:extLst>
              <a:ext uri="{FF2B5EF4-FFF2-40B4-BE49-F238E27FC236}">
                <a16:creationId xmlns:a16="http://schemas.microsoft.com/office/drawing/2014/main" id="{BD4C07CE-5B29-4702-9D1C-D0C398AA13C3}"/>
              </a:ext>
            </a:extLst>
          </p:cNvPr>
          <p:cNvSpPr txBox="1"/>
          <p:nvPr/>
        </p:nvSpPr>
        <p:spPr>
          <a:xfrm>
            <a:off x="8601740" y="822255"/>
            <a:ext cx="3481216" cy="632353"/>
          </a:xfrm>
          <a:prstGeom prst="rect">
            <a:avLst/>
          </a:prstGeom>
          <a:noFill/>
        </p:spPr>
        <p:txBody>
          <a:bodyPr wrap="square">
            <a:spAutoFit/>
          </a:bodyPr>
          <a:lstStyle/>
          <a:p>
            <a:pPr hangingPunct="0">
              <a:spcAft>
                <a:spcPts val="732"/>
              </a:spcAft>
              <a:tabLst>
                <a:tab pos="4975666" algn="r"/>
              </a:tabLst>
            </a:pPr>
            <a:r>
              <a:rPr lang="en-GB" sz="1463" b="1" dirty="0">
                <a:solidFill>
                  <a:srgbClr val="000000"/>
                </a:solidFill>
                <a:latin typeface="Arial" panose="020B0604020202020204" pitchFamily="34" charset="0"/>
                <a:ea typeface="SimSun" panose="02010600030101010101" pitchFamily="2" charset="-122"/>
              </a:rPr>
              <a:t>SA WG2 Meeting #</a:t>
            </a:r>
            <a:r>
              <a:rPr lang="en-GB" sz="1463" b="1" dirty="0" smtClean="0">
                <a:solidFill>
                  <a:srgbClr val="000000"/>
                </a:solidFill>
                <a:latin typeface="Arial" panose="020B0604020202020204" pitchFamily="34" charset="0"/>
                <a:ea typeface="SimSun" panose="02010600030101010101" pitchFamily="2" charset="-122"/>
              </a:rPr>
              <a:t>172 Dallas</a:t>
            </a:r>
            <a:r>
              <a:rPr lang="en-GB" sz="1463" b="1" dirty="0">
                <a:solidFill>
                  <a:srgbClr val="000000"/>
                </a:solidFill>
                <a:latin typeface="Arial" panose="020B0604020202020204" pitchFamily="34" charset="0"/>
                <a:ea typeface="SimSun" panose="02010600030101010101" pitchFamily="2" charset="-122"/>
              </a:rPr>
              <a:t>	</a:t>
            </a:r>
            <a:endParaRPr lang="en-GB" sz="1463" b="1" dirty="0" smtClean="0">
              <a:solidFill>
                <a:srgbClr val="000000"/>
              </a:solidFill>
              <a:latin typeface="Arial" panose="020B0604020202020204" pitchFamily="34" charset="0"/>
              <a:ea typeface="SimSun" panose="02010600030101010101" pitchFamily="2" charset="-122"/>
            </a:endParaRPr>
          </a:p>
          <a:p>
            <a:pPr hangingPunct="0">
              <a:spcAft>
                <a:spcPts val="732"/>
              </a:spcAft>
              <a:tabLst>
                <a:tab pos="4975666" algn="r"/>
              </a:tabLst>
            </a:pPr>
            <a:r>
              <a:rPr lang="en-GB" sz="1463" b="1" dirty="0" smtClean="0">
                <a:solidFill>
                  <a:srgbClr val="000000"/>
                </a:solidFill>
                <a:latin typeface="Arial" panose="020B0604020202020204" pitchFamily="34" charset="0"/>
                <a:ea typeface="SimSun" panose="02010600030101010101" pitchFamily="2" charset="-122"/>
              </a:rPr>
              <a:t>November 17 </a:t>
            </a:r>
            <a:r>
              <a:rPr lang="en-GB" sz="1463" b="1" dirty="0">
                <a:solidFill>
                  <a:srgbClr val="000000"/>
                </a:solidFill>
                <a:latin typeface="Arial" panose="020B0604020202020204" pitchFamily="34" charset="0"/>
                <a:ea typeface="SimSun" panose="02010600030101010101" pitchFamily="2" charset="-122"/>
              </a:rPr>
              <a:t>– </a:t>
            </a:r>
            <a:r>
              <a:rPr lang="en-GB" sz="1463" b="1" dirty="0" smtClean="0">
                <a:solidFill>
                  <a:srgbClr val="000000"/>
                </a:solidFill>
                <a:latin typeface="Arial" panose="020B0604020202020204" pitchFamily="34" charset="0"/>
                <a:ea typeface="SimSun" panose="02010600030101010101" pitchFamily="2" charset="-122"/>
              </a:rPr>
              <a:t>November 21, 2025</a:t>
            </a:r>
            <a:endParaRPr lang="en-US" sz="1463" dirty="0"/>
          </a:p>
        </p:txBody>
      </p:sp>
    </p:spTree>
    <p:extLst>
      <p:ext uri="{BB962C8B-B14F-4D97-AF65-F5344CB8AC3E}">
        <p14:creationId xmlns:p14="http://schemas.microsoft.com/office/powerpoint/2010/main" val="39934341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smtClean="0"/>
              <a:t>6G guidance</a:t>
            </a:r>
          </a:p>
          <a:p>
            <a:pPr lvl="1">
              <a:lnSpc>
                <a:spcPct val="110000"/>
              </a:lnSpc>
              <a:defRPr/>
            </a:pPr>
            <a:r>
              <a:rPr lang="en-US" sz="2000" dirty="0" smtClean="0"/>
              <a:t>Handling </a:t>
            </a:r>
            <a:r>
              <a:rPr lang="en-US" sz="2000" dirty="0"/>
              <a:t>of 6G penholder revisions</a:t>
            </a:r>
          </a:p>
          <a:p>
            <a:pPr lvl="2">
              <a:lnSpc>
                <a:spcPct val="110000"/>
              </a:lnSpc>
              <a:defRPr/>
            </a:pPr>
            <a:r>
              <a:rPr lang="en-US" sz="1800" dirty="0" smtClean="0"/>
              <a:t>Until the first online session for a topic</a:t>
            </a:r>
          </a:p>
          <a:p>
            <a:pPr lvl="2">
              <a:lnSpc>
                <a:spcPct val="110000"/>
              </a:lnSpc>
              <a:defRPr/>
            </a:pPr>
            <a:r>
              <a:rPr lang="en-US" sz="1800" dirty="0" smtClean="0"/>
              <a:t>New numbers will be allocated and should be used to upload the latest revision to the INBOX before an online session</a:t>
            </a:r>
          </a:p>
          <a:p>
            <a:pPr lvl="2">
              <a:lnSpc>
                <a:spcPct val="110000"/>
              </a:lnSpc>
              <a:defRPr/>
            </a:pPr>
            <a:r>
              <a:rPr lang="en-US" sz="1800" dirty="0" smtClean="0"/>
              <a:t>Please </a:t>
            </a:r>
            <a:r>
              <a:rPr lang="en-US" sz="1800" dirty="0"/>
              <a:t>avoid </a:t>
            </a:r>
            <a:r>
              <a:rPr lang="en-US" sz="1800" dirty="0" smtClean="0"/>
              <a:t>lists of source companies with question marks when uploading these </a:t>
            </a:r>
            <a:r>
              <a:rPr lang="en-US" sz="1800" dirty="0" smtClean="0"/>
              <a:t>versions</a:t>
            </a:r>
          </a:p>
          <a:p>
            <a:pPr lvl="2">
              <a:lnSpc>
                <a:spcPct val="110000"/>
              </a:lnSpc>
              <a:defRPr/>
            </a:pPr>
            <a:r>
              <a:rPr lang="en-GB" sz="1800" dirty="0" smtClean="0"/>
              <a:t>Please </a:t>
            </a:r>
            <a:r>
              <a:rPr lang="en-GB" sz="1800" dirty="0"/>
              <a:t>number bullets and sub-bullets for easy reference during discussions</a:t>
            </a:r>
            <a:endParaRPr lang="en-US" sz="1800" dirty="0" smtClean="0"/>
          </a:p>
          <a:p>
            <a:pPr lvl="1">
              <a:lnSpc>
                <a:spcPct val="110000"/>
              </a:lnSpc>
              <a:defRPr/>
            </a:pPr>
            <a:r>
              <a:rPr lang="en-US" sz="2000" dirty="0" smtClean="0"/>
              <a:t>We </a:t>
            </a:r>
            <a:r>
              <a:rPr lang="en-US" sz="2000" dirty="0"/>
              <a:t>should avoid reopening what seems stable</a:t>
            </a:r>
          </a:p>
          <a:p>
            <a:pPr lvl="2">
              <a:lnSpc>
                <a:spcPct val="110000"/>
              </a:lnSpc>
              <a:defRPr/>
            </a:pPr>
            <a:r>
              <a:rPr lang="en-GB" sz="1800" dirty="0" smtClean="0"/>
              <a:t>Build </a:t>
            </a:r>
            <a:r>
              <a:rPr lang="en-GB" sz="1800" dirty="0"/>
              <a:t>on the progress from last meeting and avoid re-discussing text that is stable</a:t>
            </a:r>
            <a:endParaRPr lang="en-US" sz="1800" dirty="0" smtClean="0"/>
          </a:p>
          <a:p>
            <a:pPr lvl="2">
              <a:lnSpc>
                <a:spcPct val="110000"/>
              </a:lnSpc>
              <a:defRPr/>
            </a:pPr>
            <a:r>
              <a:rPr lang="en-US" sz="1800" dirty="0" smtClean="0"/>
              <a:t>Proposal</a:t>
            </a:r>
            <a:r>
              <a:rPr lang="en-US" sz="1800" dirty="0"/>
              <a:t>: When WT and KI wording is discussed online the Chair captures in the Chair’s notes what is stable and what is to be further worked on in the meeting </a:t>
            </a:r>
            <a:r>
              <a:rPr lang="en-US" sz="1800" dirty="0" err="1"/>
              <a:t>eg</a:t>
            </a:r>
            <a:r>
              <a:rPr lang="en-US" sz="1800" dirty="0"/>
              <a:t> “Bullet 1, 3 and 4 are stable, aspect X of bullet 2 needs further discussion</a:t>
            </a:r>
            <a:r>
              <a:rPr lang="en-US" sz="1800" dirty="0" smtClean="0"/>
              <a:t>”</a:t>
            </a:r>
          </a:p>
          <a:p>
            <a:pPr lvl="1">
              <a:lnSpc>
                <a:spcPct val="110000"/>
              </a:lnSpc>
              <a:defRPr/>
            </a:pPr>
            <a:r>
              <a:rPr lang="en-US" sz="2000" dirty="0" smtClean="0"/>
              <a:t>The default assumption should be that Work Task wording is copy-pasted as Key Issue wording</a:t>
            </a:r>
          </a:p>
          <a:p>
            <a:pPr lvl="2">
              <a:lnSpc>
                <a:spcPct val="110000"/>
              </a:lnSpc>
              <a:defRPr/>
            </a:pPr>
            <a:r>
              <a:rPr lang="en-US" sz="1800" dirty="0" smtClean="0"/>
              <a:t>If this is not planned for a WT this should be known as early as possible in the week</a:t>
            </a:r>
            <a:endParaRPr lang="en-US" sz="1800" dirty="0"/>
          </a:p>
          <a:p>
            <a:pPr lvl="1">
              <a:lnSpc>
                <a:spcPct val="110000"/>
              </a:lnSpc>
              <a:defRPr/>
            </a:pPr>
            <a:endParaRPr lang="en-US" sz="2235" dirty="0" smtClean="0"/>
          </a:p>
        </p:txBody>
      </p:sp>
    </p:spTree>
    <p:extLst>
      <p:ext uri="{BB962C8B-B14F-4D97-AF65-F5344CB8AC3E}">
        <p14:creationId xmlns:p14="http://schemas.microsoft.com/office/powerpoint/2010/main" val="640005053"/>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smtClean="0"/>
              <a:t>6G guidance</a:t>
            </a:r>
          </a:p>
          <a:p>
            <a:pPr lvl="1">
              <a:lnSpc>
                <a:spcPct val="110000"/>
              </a:lnSpc>
              <a:defRPr/>
            </a:pPr>
            <a:r>
              <a:rPr lang="en-US" sz="2000" dirty="0" smtClean="0"/>
              <a:t>There are dependencies between WT’s and Key Issues</a:t>
            </a:r>
          </a:p>
          <a:p>
            <a:pPr lvl="2">
              <a:lnSpc>
                <a:spcPct val="110000"/>
              </a:lnSpc>
              <a:defRPr/>
            </a:pPr>
            <a:r>
              <a:rPr lang="en-US" sz="1800" dirty="0" smtClean="0"/>
              <a:t>Proposal: Endorse WT/KI </a:t>
            </a:r>
            <a:r>
              <a:rPr lang="en-US" sz="1800" dirty="0" err="1" smtClean="0"/>
              <a:t>tdocs</a:t>
            </a:r>
            <a:r>
              <a:rPr lang="en-US" sz="1800" dirty="0" smtClean="0"/>
              <a:t> during the meeting and approve at the end as a block</a:t>
            </a:r>
          </a:p>
          <a:p>
            <a:pPr lvl="1">
              <a:lnSpc>
                <a:spcPct val="110000"/>
              </a:lnSpc>
              <a:defRPr/>
            </a:pPr>
            <a:r>
              <a:rPr lang="en-US" sz="2000" dirty="0" smtClean="0"/>
              <a:t>Example lists in WT’s/KI’s</a:t>
            </a:r>
          </a:p>
          <a:p>
            <a:pPr lvl="2">
              <a:lnSpc>
                <a:spcPct val="110000"/>
              </a:lnSpc>
              <a:defRPr/>
            </a:pPr>
            <a:r>
              <a:rPr lang="en-GB" sz="1800" dirty="0" smtClean="0"/>
              <a:t>My reading of the drafting rules: Examples </a:t>
            </a:r>
            <a:r>
              <a:rPr lang="en-GB" sz="1800" dirty="0"/>
              <a:t>in the text </a:t>
            </a:r>
            <a:r>
              <a:rPr lang="en-GB" sz="1800" dirty="0" smtClean="0"/>
              <a:t>[of </a:t>
            </a:r>
            <a:r>
              <a:rPr lang="en-GB" sz="1800" dirty="0"/>
              <a:t>the </a:t>
            </a:r>
            <a:r>
              <a:rPr lang="en-GB" sz="1800" dirty="0" smtClean="0"/>
              <a:t>WT/KI] </a:t>
            </a:r>
            <a:r>
              <a:rPr lang="en-GB" sz="1800" dirty="0"/>
              <a:t>shall only be used for giving additional information intended to assist the understanding or use of the 3GPP TR. They do not imply that the examples will be included and they do not imply others will not be </a:t>
            </a:r>
            <a:r>
              <a:rPr lang="en-GB" sz="1800" dirty="0" smtClean="0"/>
              <a:t>considered</a:t>
            </a:r>
          </a:p>
          <a:p>
            <a:pPr lvl="2">
              <a:lnSpc>
                <a:spcPct val="110000"/>
              </a:lnSpc>
              <a:defRPr/>
            </a:pPr>
            <a:r>
              <a:rPr lang="en-GB" sz="1800" dirty="0" smtClean="0"/>
              <a:t>Proposal: If there are continuing disagreements about example lists text similar to the above could be captured in the meeting minutes</a:t>
            </a:r>
            <a:endParaRPr lang="en-US" sz="1800" dirty="0"/>
          </a:p>
        </p:txBody>
      </p:sp>
    </p:spTree>
    <p:extLst>
      <p:ext uri="{BB962C8B-B14F-4D97-AF65-F5344CB8AC3E}">
        <p14:creationId xmlns:p14="http://schemas.microsoft.com/office/powerpoint/2010/main" val="144387367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400" dirty="0" smtClean="0"/>
              <a:t>Other guidance</a:t>
            </a:r>
          </a:p>
          <a:p>
            <a:pPr lvl="1">
              <a:lnSpc>
                <a:spcPct val="110000"/>
              </a:lnSpc>
              <a:defRPr/>
            </a:pPr>
            <a:r>
              <a:rPr lang="en-GB" sz="2000" dirty="0" smtClean="0"/>
              <a:t>Informal </a:t>
            </a:r>
            <a:r>
              <a:rPr lang="en-GB" sz="2000" dirty="0"/>
              <a:t>drafting (corridor discussions) strongly encouraged. If one is planned please share the coordinates on the EMEET </a:t>
            </a:r>
            <a:r>
              <a:rPr lang="en-GB" sz="2000" dirty="0" smtClean="0"/>
              <a:t>reflector</a:t>
            </a:r>
            <a:endParaRPr lang="en-GB" sz="2000" dirty="0"/>
          </a:p>
          <a:p>
            <a:pPr lvl="1">
              <a:lnSpc>
                <a:spcPct val="110000"/>
              </a:lnSpc>
              <a:defRPr/>
            </a:pPr>
            <a:r>
              <a:rPr lang="en-GB" sz="2000" dirty="0" smtClean="0"/>
              <a:t>If there are sustained objections then I will ask for the text to be provided by the end of that day</a:t>
            </a:r>
          </a:p>
          <a:p>
            <a:pPr lvl="1">
              <a:lnSpc>
                <a:spcPct val="110000"/>
              </a:lnSpc>
              <a:defRPr/>
            </a:pPr>
            <a:endParaRPr lang="en-US" sz="1800" dirty="0"/>
          </a:p>
        </p:txBody>
      </p:sp>
    </p:spTree>
    <p:extLst>
      <p:ext uri="{BB962C8B-B14F-4D97-AF65-F5344CB8AC3E}">
        <p14:creationId xmlns:p14="http://schemas.microsoft.com/office/powerpoint/2010/main" val="232712080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800" dirty="0" smtClean="0"/>
              <a:t>In addition to the opening plenary session there are as usual three plenary sessions</a:t>
            </a:r>
          </a:p>
          <a:p>
            <a:pPr lvl="1">
              <a:lnSpc>
                <a:spcPct val="110000"/>
              </a:lnSpc>
              <a:defRPr/>
            </a:pPr>
            <a:r>
              <a:rPr lang="en-US" sz="2435" dirty="0" smtClean="0"/>
              <a:t>Wednesday Q5</a:t>
            </a:r>
          </a:p>
          <a:p>
            <a:pPr lvl="1">
              <a:lnSpc>
                <a:spcPct val="110000"/>
              </a:lnSpc>
              <a:defRPr/>
            </a:pPr>
            <a:r>
              <a:rPr lang="en-US" sz="2435" dirty="0" smtClean="0"/>
              <a:t>Thursday Q5</a:t>
            </a:r>
            <a:endParaRPr lang="en-US" sz="2000" dirty="0">
              <a:solidFill>
                <a:srgbClr val="FF0000"/>
              </a:solidFill>
            </a:endParaRPr>
          </a:p>
          <a:p>
            <a:pPr lvl="1">
              <a:lnSpc>
                <a:spcPct val="110000"/>
              </a:lnSpc>
              <a:defRPr/>
            </a:pPr>
            <a:r>
              <a:rPr lang="en-US" sz="2435" dirty="0" smtClean="0"/>
              <a:t>Friday Q3</a:t>
            </a:r>
            <a:endParaRPr lang="en-US" sz="2800" dirty="0"/>
          </a:p>
          <a:p>
            <a:pPr>
              <a:lnSpc>
                <a:spcPct val="110000"/>
              </a:lnSpc>
              <a:buFont typeface="Arial" panose="020B0604020202020204" pitchFamily="34" charset="0"/>
              <a:buChar char="•"/>
              <a:defRPr/>
            </a:pPr>
            <a:r>
              <a:rPr lang="en-US" sz="2867" dirty="0" smtClean="0"/>
              <a:t>To </a:t>
            </a:r>
            <a:r>
              <a:rPr lang="en-US" sz="2867" dirty="0" smtClean="0"/>
              <a:t>facilitate approving 6G </a:t>
            </a:r>
            <a:r>
              <a:rPr lang="en-US" sz="2867" dirty="0" err="1" smtClean="0"/>
              <a:t>tdocs</a:t>
            </a:r>
            <a:r>
              <a:rPr lang="en-US" sz="2867" dirty="0" smtClean="0"/>
              <a:t>, </a:t>
            </a:r>
            <a:r>
              <a:rPr lang="en-US" sz="2867" dirty="0" smtClean="0"/>
              <a:t>any sessions with a single 6G stream can be considered plenary sessions</a:t>
            </a:r>
          </a:p>
        </p:txBody>
      </p:sp>
    </p:spTree>
    <p:extLst>
      <p:ext uri="{BB962C8B-B14F-4D97-AF65-F5344CB8AC3E}">
        <p14:creationId xmlns:p14="http://schemas.microsoft.com/office/powerpoint/2010/main" val="42911442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800" dirty="0" smtClean="0"/>
              <a:t>Wednesday Q5</a:t>
            </a:r>
            <a:endParaRPr lang="en-US" sz="2800" dirty="0"/>
          </a:p>
          <a:p>
            <a:pPr lvl="1">
              <a:lnSpc>
                <a:spcPct val="110000"/>
              </a:lnSpc>
              <a:defRPr/>
            </a:pPr>
            <a:r>
              <a:rPr lang="en-US" sz="2400" dirty="0" smtClean="0"/>
              <a:t>Urgent LS’s for approval</a:t>
            </a:r>
          </a:p>
          <a:p>
            <a:pPr lvl="1">
              <a:lnSpc>
                <a:spcPct val="110000"/>
              </a:lnSpc>
              <a:defRPr/>
            </a:pPr>
            <a:r>
              <a:rPr lang="en-US" sz="2400" dirty="0" smtClean="0"/>
              <a:t>Work </a:t>
            </a:r>
            <a:r>
              <a:rPr lang="en-US" sz="2400" dirty="0"/>
              <a:t>planning </a:t>
            </a:r>
            <a:r>
              <a:rPr lang="en-US" sz="2400" dirty="0" smtClean="0"/>
              <a:t>slides and spreadsheet</a:t>
            </a:r>
          </a:p>
          <a:p>
            <a:pPr lvl="1">
              <a:lnSpc>
                <a:spcPct val="110000"/>
              </a:lnSpc>
              <a:defRPr/>
            </a:pPr>
            <a:r>
              <a:rPr lang="en-US" sz="2400" dirty="0" smtClean="0"/>
              <a:t>Discuss </a:t>
            </a:r>
            <a:r>
              <a:rPr lang="en-US" sz="2400" dirty="0" err="1" smtClean="0"/>
              <a:t>FS_ARCH_enIMS</a:t>
            </a:r>
            <a:r>
              <a:rPr lang="en-US" sz="2400" dirty="0" smtClean="0"/>
              <a:t> SID</a:t>
            </a:r>
          </a:p>
          <a:p>
            <a:pPr lvl="2">
              <a:lnSpc>
                <a:spcPct val="110000"/>
              </a:lnSpc>
              <a:defRPr/>
            </a:pPr>
            <a:r>
              <a:rPr lang="en-US" sz="2400" dirty="0" smtClean="0"/>
              <a:t>Including discussion of TU </a:t>
            </a:r>
            <a:r>
              <a:rPr lang="en-US" sz="2400" dirty="0" smtClean="0"/>
              <a:t>estimates</a:t>
            </a:r>
            <a:endParaRPr lang="en-GB" sz="2800" dirty="0" smtClean="0"/>
          </a:p>
          <a:p>
            <a:pPr lvl="1">
              <a:lnSpc>
                <a:spcPct val="110000"/>
              </a:lnSpc>
              <a:defRPr/>
            </a:pPr>
            <a:r>
              <a:rPr lang="en-GB" sz="2400" dirty="0" smtClean="0"/>
              <a:t>6G planning</a:t>
            </a:r>
          </a:p>
          <a:p>
            <a:pPr lvl="1">
              <a:lnSpc>
                <a:spcPct val="110000"/>
              </a:lnSpc>
              <a:defRPr/>
            </a:pPr>
            <a:r>
              <a:rPr lang="en-GB" sz="2400" dirty="0" smtClean="0"/>
              <a:t>Othe</a:t>
            </a:r>
            <a:r>
              <a:rPr lang="en-GB" sz="2400" dirty="0" smtClean="0"/>
              <a:t>r plenary topics</a:t>
            </a:r>
            <a:endParaRPr lang="en-GB" sz="2400" dirty="0" smtClean="0"/>
          </a:p>
        </p:txBody>
      </p:sp>
    </p:spTree>
    <p:extLst>
      <p:ext uri="{BB962C8B-B14F-4D97-AF65-F5344CB8AC3E}">
        <p14:creationId xmlns:p14="http://schemas.microsoft.com/office/powerpoint/2010/main" val="429616009"/>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800" dirty="0" smtClean="0"/>
              <a:t>Thursday Q5</a:t>
            </a:r>
            <a:endParaRPr lang="en-US" sz="2800" dirty="0"/>
          </a:p>
          <a:p>
            <a:pPr lvl="1">
              <a:lnSpc>
                <a:spcPct val="110000"/>
              </a:lnSpc>
              <a:defRPr/>
            </a:pPr>
            <a:r>
              <a:rPr lang="en-US" sz="2000" dirty="0" smtClean="0"/>
              <a:t>Further discuss/approve </a:t>
            </a:r>
            <a:r>
              <a:rPr lang="en-US" sz="2000" dirty="0" err="1" smtClean="0"/>
              <a:t>FS_ARCH_enIMS</a:t>
            </a:r>
            <a:r>
              <a:rPr lang="en-US" sz="2000" dirty="0" smtClean="0"/>
              <a:t> SID</a:t>
            </a:r>
            <a:r>
              <a:rPr lang="en-US" sz="2000" dirty="0"/>
              <a:t> </a:t>
            </a:r>
            <a:r>
              <a:rPr lang="en-US" sz="2000" dirty="0" smtClean="0"/>
              <a:t>(if needed)</a:t>
            </a:r>
          </a:p>
          <a:p>
            <a:pPr lvl="1">
              <a:lnSpc>
                <a:spcPct val="110000"/>
              </a:lnSpc>
              <a:defRPr/>
            </a:pPr>
            <a:r>
              <a:rPr lang="en-GB" sz="2000" dirty="0" smtClean="0"/>
              <a:t>5G Advanced</a:t>
            </a:r>
          </a:p>
          <a:p>
            <a:pPr lvl="2">
              <a:lnSpc>
                <a:spcPct val="110000"/>
              </a:lnSpc>
              <a:defRPr/>
            </a:pPr>
            <a:r>
              <a:rPr lang="en-GB" sz="1800" dirty="0" smtClean="0"/>
              <a:t>Discussion of status and WIDs </a:t>
            </a:r>
            <a:r>
              <a:rPr lang="en-GB" sz="1800" dirty="0"/>
              <a:t>for </a:t>
            </a:r>
            <a:r>
              <a:rPr lang="en-GB" sz="1800" dirty="0" smtClean="0"/>
              <a:t>FS_5GSAT_Ph4_ARC, </a:t>
            </a:r>
            <a:r>
              <a:rPr lang="en-GB" sz="1800" dirty="0" err="1" smtClean="0"/>
              <a:t>FS_Sensing_ARC</a:t>
            </a:r>
            <a:r>
              <a:rPr lang="en-GB" sz="1800" dirty="0" smtClean="0"/>
              <a:t>, FS_AIML_CN_Ph2, </a:t>
            </a:r>
            <a:r>
              <a:rPr lang="en-GB" sz="1800" dirty="0" smtClean="0"/>
              <a:t>FS_EnergySys_Ph2</a:t>
            </a:r>
          </a:p>
          <a:p>
            <a:pPr lvl="3">
              <a:lnSpc>
                <a:spcPct val="110000"/>
              </a:lnSpc>
              <a:defRPr/>
            </a:pPr>
            <a:r>
              <a:rPr lang="en-GB" sz="1800" dirty="0" smtClean="0"/>
              <a:t>There needs to be consensus to continue any incomplete study work for these 4 items</a:t>
            </a:r>
          </a:p>
          <a:p>
            <a:pPr lvl="3">
              <a:lnSpc>
                <a:spcPct val="110000"/>
              </a:lnSpc>
              <a:defRPr/>
            </a:pPr>
            <a:r>
              <a:rPr lang="en-GB" sz="1800" dirty="0" smtClean="0"/>
              <a:t>There needs to be a plan for how to complete any incomplete study work</a:t>
            </a:r>
            <a:endParaRPr lang="en-GB" sz="1800" dirty="0" smtClean="0"/>
          </a:p>
          <a:p>
            <a:pPr lvl="2">
              <a:lnSpc>
                <a:spcPct val="110000"/>
              </a:lnSpc>
              <a:defRPr/>
            </a:pPr>
            <a:r>
              <a:rPr lang="en-GB" sz="1800" dirty="0" smtClean="0"/>
              <a:t>Brief status of the other 5GA studies, from the rapporteurs (one slide</a:t>
            </a:r>
            <a:r>
              <a:rPr lang="en-GB" sz="1800" dirty="0" smtClean="0"/>
              <a:t>), focused on any aspects that might impact the completion of these studies in the next meeting</a:t>
            </a:r>
            <a:endParaRPr lang="en-GB" sz="1800" dirty="0" smtClean="0"/>
          </a:p>
          <a:p>
            <a:pPr lvl="1">
              <a:lnSpc>
                <a:spcPct val="110000"/>
              </a:lnSpc>
              <a:defRPr/>
            </a:pPr>
            <a:r>
              <a:rPr lang="en-GB" sz="2000" dirty="0" smtClean="0"/>
              <a:t>6G</a:t>
            </a:r>
          </a:p>
          <a:p>
            <a:pPr lvl="2">
              <a:lnSpc>
                <a:spcPct val="110000"/>
              </a:lnSpc>
              <a:defRPr/>
            </a:pPr>
            <a:r>
              <a:rPr lang="en-GB" sz="1800" dirty="0" smtClean="0"/>
              <a:t>Discuss draft WID</a:t>
            </a:r>
          </a:p>
          <a:p>
            <a:pPr lvl="2">
              <a:lnSpc>
                <a:spcPct val="110000"/>
              </a:lnSpc>
              <a:defRPr/>
            </a:pPr>
            <a:r>
              <a:rPr lang="en-GB" sz="1800" dirty="0" smtClean="0"/>
              <a:t>Show of Hands for WT/KI’s </a:t>
            </a:r>
            <a:r>
              <a:rPr lang="en-GB" sz="1800" dirty="0" smtClean="0"/>
              <a:t>only if absolutely needed</a:t>
            </a:r>
          </a:p>
          <a:p>
            <a:pPr lvl="1">
              <a:lnSpc>
                <a:spcPct val="110000"/>
              </a:lnSpc>
              <a:defRPr/>
            </a:pPr>
            <a:r>
              <a:rPr lang="en-GB" sz="2000" dirty="0"/>
              <a:t>Other plenary </a:t>
            </a:r>
            <a:r>
              <a:rPr lang="en-GB" sz="2000" dirty="0" smtClean="0"/>
              <a:t>topics</a:t>
            </a:r>
            <a:endParaRPr lang="en-GB" sz="2000" dirty="0"/>
          </a:p>
        </p:txBody>
      </p:sp>
    </p:spTree>
    <p:extLst>
      <p:ext uri="{BB962C8B-B14F-4D97-AF65-F5344CB8AC3E}">
        <p14:creationId xmlns:p14="http://schemas.microsoft.com/office/powerpoint/2010/main" val="1919277709"/>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11289846" cy="5063423"/>
          </a:xfrm>
        </p:spPr>
        <p:txBody>
          <a:bodyPr/>
          <a:lstStyle/>
          <a:p>
            <a:pPr>
              <a:lnSpc>
                <a:spcPct val="110000"/>
              </a:lnSpc>
              <a:buFont typeface="Arial" panose="020B0604020202020204" pitchFamily="34" charset="0"/>
              <a:buChar char="•"/>
              <a:defRPr/>
            </a:pPr>
            <a:r>
              <a:rPr lang="en-US" sz="2800" dirty="0"/>
              <a:t>Friday Plenary</a:t>
            </a:r>
          </a:p>
          <a:p>
            <a:pPr lvl="1">
              <a:lnSpc>
                <a:spcPct val="110000"/>
              </a:lnSpc>
              <a:defRPr/>
            </a:pPr>
            <a:r>
              <a:rPr lang="en-GB" sz="2400" dirty="0" smtClean="0"/>
              <a:t>Handle block </a:t>
            </a:r>
            <a:r>
              <a:rPr lang="en-GB" sz="2400" dirty="0"/>
              <a:t>approval, and open documents from parallel </a:t>
            </a:r>
            <a:r>
              <a:rPr lang="en-GB" sz="2400" dirty="0" smtClean="0"/>
              <a:t>or earlier single stream sessions</a:t>
            </a:r>
          </a:p>
          <a:p>
            <a:pPr lvl="1">
              <a:lnSpc>
                <a:spcPct val="110000"/>
              </a:lnSpc>
              <a:defRPr/>
            </a:pPr>
            <a:r>
              <a:rPr lang="en-GB" sz="2400" dirty="0" smtClean="0"/>
              <a:t>Will avoid scheduling topics </a:t>
            </a:r>
            <a:r>
              <a:rPr lang="en-GB" sz="2400" dirty="0"/>
              <a:t>that </a:t>
            </a:r>
            <a:r>
              <a:rPr lang="en-GB" sz="2400" dirty="0" smtClean="0"/>
              <a:t>would require </a:t>
            </a:r>
            <a:r>
              <a:rPr lang="en-GB" sz="2400" dirty="0"/>
              <a:t>extended discussion during this </a:t>
            </a:r>
            <a:r>
              <a:rPr lang="en-GB" sz="2400" dirty="0" smtClean="0"/>
              <a:t>session. </a:t>
            </a:r>
            <a:r>
              <a:rPr lang="en-GB" sz="2400" dirty="0"/>
              <a:t>A</a:t>
            </a:r>
            <a:r>
              <a:rPr lang="en-GB" sz="2400" dirty="0" smtClean="0"/>
              <a:t>s </a:t>
            </a:r>
            <a:r>
              <a:rPr lang="en-GB" sz="2400" dirty="0"/>
              <a:t>far as </a:t>
            </a:r>
            <a:r>
              <a:rPr lang="en-GB" sz="2400" dirty="0" smtClean="0"/>
              <a:t>possible such topics should </a:t>
            </a:r>
            <a:r>
              <a:rPr lang="en-GB" sz="2400" dirty="0"/>
              <a:t>be handled on Wednesday or </a:t>
            </a:r>
            <a:r>
              <a:rPr lang="en-GB" sz="2400" dirty="0" smtClean="0"/>
              <a:t>Thursday</a:t>
            </a:r>
          </a:p>
          <a:p>
            <a:pPr>
              <a:lnSpc>
                <a:spcPct val="110000"/>
              </a:lnSpc>
              <a:buFont typeface="Arial" panose="020B0604020202020204" pitchFamily="34" charset="0"/>
              <a:buChar char="•"/>
              <a:defRPr/>
            </a:pPr>
            <a:r>
              <a:rPr lang="en-GB" sz="2800" dirty="0" smtClean="0"/>
              <a:t>After </a:t>
            </a:r>
            <a:r>
              <a:rPr lang="en-GB" sz="2800" dirty="0"/>
              <a:t>the meeting</a:t>
            </a:r>
          </a:p>
          <a:p>
            <a:pPr lvl="1">
              <a:lnSpc>
                <a:spcPct val="110000"/>
              </a:lnSpc>
              <a:defRPr/>
            </a:pPr>
            <a:r>
              <a:rPr lang="en-GB" sz="2400" dirty="0"/>
              <a:t>Status reports </a:t>
            </a:r>
            <a:r>
              <a:rPr lang="en-GB" sz="2400" dirty="0" smtClean="0"/>
              <a:t>(see next slide)</a:t>
            </a:r>
          </a:p>
          <a:p>
            <a:pPr lvl="1">
              <a:lnSpc>
                <a:spcPct val="110000"/>
              </a:lnSpc>
              <a:defRPr/>
            </a:pPr>
            <a:r>
              <a:rPr lang="en-GB" sz="2400" dirty="0" smtClean="0"/>
              <a:t>Coversheets for 5GA studies</a:t>
            </a:r>
          </a:p>
        </p:txBody>
      </p:sp>
    </p:spTree>
    <p:extLst>
      <p:ext uri="{BB962C8B-B14F-4D97-AF65-F5344CB8AC3E}">
        <p14:creationId xmlns:p14="http://schemas.microsoft.com/office/powerpoint/2010/main" val="2661739580"/>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2BBD9587-4CE1-4E26-97DF-12424B01B26F}"/>
              </a:ext>
            </a:extLst>
          </p:cNvPr>
          <p:cNvSpPr>
            <a:spLocks noGrp="1"/>
          </p:cNvSpPr>
          <p:nvPr>
            <p:ph type="title"/>
          </p:nvPr>
        </p:nvSpPr>
        <p:spPr>
          <a:xfrm>
            <a:off x="2326931" y="243176"/>
            <a:ext cx="6975177" cy="929308"/>
          </a:xfrm>
        </p:spPr>
        <p:txBody>
          <a:bodyPr wrap="square" anchor="ctr">
            <a:normAutofit/>
          </a:bodyPr>
          <a:lstStyle/>
          <a:p>
            <a:r>
              <a:rPr lang="en-US" dirty="0" smtClean="0">
                <a:solidFill>
                  <a:schemeClr val="tx1"/>
                </a:solidFill>
              </a:rPr>
              <a:t>Plan for SA2#172</a:t>
            </a:r>
            <a:endParaRPr lang="en-US" dirty="0">
              <a:solidFill>
                <a:schemeClr val="tx1"/>
              </a:solidFill>
            </a:endParaRPr>
          </a:p>
        </p:txBody>
      </p:sp>
      <p:sp>
        <p:nvSpPr>
          <p:cNvPr id="5" name="Content Placeholder 2">
            <a:extLst>
              <a:ext uri="{FF2B5EF4-FFF2-40B4-BE49-F238E27FC236}">
                <a16:creationId xmlns:a16="http://schemas.microsoft.com/office/drawing/2014/main" id="{B1B7A073-5C24-464D-A363-9847CF618387}"/>
              </a:ext>
            </a:extLst>
          </p:cNvPr>
          <p:cNvSpPr>
            <a:spLocks noGrp="1"/>
          </p:cNvSpPr>
          <p:nvPr>
            <p:ph idx="1"/>
          </p:nvPr>
        </p:nvSpPr>
        <p:spPr>
          <a:xfrm>
            <a:off x="454619" y="1382347"/>
            <a:ext cx="6638158" cy="5063423"/>
          </a:xfrm>
        </p:spPr>
        <p:txBody>
          <a:bodyPr/>
          <a:lstStyle/>
          <a:p>
            <a:pPr>
              <a:lnSpc>
                <a:spcPct val="110000"/>
              </a:lnSpc>
              <a:buFont typeface="Arial" panose="020B0604020202020204" pitchFamily="34" charset="0"/>
              <a:buChar char="•"/>
              <a:defRPr/>
            </a:pPr>
            <a:r>
              <a:rPr lang="en-GB" sz="2800" dirty="0" smtClean="0"/>
              <a:t>After </a:t>
            </a:r>
            <a:r>
              <a:rPr lang="en-GB" sz="2800" dirty="0"/>
              <a:t>the meeting</a:t>
            </a:r>
          </a:p>
          <a:p>
            <a:pPr lvl="1">
              <a:lnSpc>
                <a:spcPct val="110000"/>
              </a:lnSpc>
              <a:defRPr/>
            </a:pPr>
            <a:r>
              <a:rPr lang="en-GB" sz="2400" dirty="0"/>
              <a:t>Status reports for </a:t>
            </a:r>
            <a:r>
              <a:rPr lang="en-GB" sz="2400" dirty="0" smtClean="0"/>
              <a:t>Rel-19 </a:t>
            </a:r>
            <a:r>
              <a:rPr lang="en-GB" sz="2400" dirty="0"/>
              <a:t>items </a:t>
            </a:r>
            <a:r>
              <a:rPr lang="en-GB" sz="2400" dirty="0" smtClean="0"/>
              <a:t>(excluding TEI19)</a:t>
            </a:r>
          </a:p>
          <a:p>
            <a:pPr lvl="1">
              <a:lnSpc>
                <a:spcPct val="110000"/>
              </a:lnSpc>
              <a:defRPr/>
            </a:pPr>
            <a:r>
              <a:rPr lang="en-GB" sz="2400" dirty="0" smtClean="0"/>
              <a:t>Status reports for Rel-20 items</a:t>
            </a:r>
          </a:p>
          <a:p>
            <a:pPr lvl="1">
              <a:lnSpc>
                <a:spcPct val="110000"/>
              </a:lnSpc>
              <a:defRPr/>
            </a:pPr>
            <a:endParaRPr lang="en-GB" sz="2400" dirty="0"/>
          </a:p>
        </p:txBody>
      </p:sp>
      <p:graphicFrame>
        <p:nvGraphicFramePr>
          <p:cNvPr id="2" name="Table 1"/>
          <p:cNvGraphicFramePr>
            <a:graphicFrameLocks noGrp="1"/>
          </p:cNvGraphicFramePr>
          <p:nvPr>
            <p:extLst>
              <p:ext uri="{D42A27DB-BD31-4B8C-83A1-F6EECF244321}">
                <p14:modId xmlns:p14="http://schemas.microsoft.com/office/powerpoint/2010/main" val="3921948593"/>
              </p:ext>
            </p:extLst>
          </p:nvPr>
        </p:nvGraphicFramePr>
        <p:xfrm>
          <a:off x="6907428" y="1382347"/>
          <a:ext cx="4501508" cy="4968240"/>
        </p:xfrm>
        <a:graphic>
          <a:graphicData uri="http://schemas.openxmlformats.org/drawingml/2006/table">
            <a:tbl>
              <a:tblPr>
                <a:tableStyleId>{5940675A-B579-460E-94D1-54222C63F5DA}</a:tableStyleId>
              </a:tblPr>
              <a:tblGrid>
                <a:gridCol w="3073144">
                  <a:extLst>
                    <a:ext uri="{9D8B030D-6E8A-4147-A177-3AD203B41FA5}">
                      <a16:colId xmlns:a16="http://schemas.microsoft.com/office/drawing/2014/main" val="2634242016"/>
                    </a:ext>
                  </a:extLst>
                </a:gridCol>
                <a:gridCol w="1428364">
                  <a:extLst>
                    <a:ext uri="{9D8B030D-6E8A-4147-A177-3AD203B41FA5}">
                      <a16:colId xmlns:a16="http://schemas.microsoft.com/office/drawing/2014/main" val="1336881634"/>
                    </a:ext>
                  </a:extLst>
                </a:gridCol>
              </a:tblGrid>
              <a:tr h="253765">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GB" sz="1400" b="1" u="none" strike="noStrike" dirty="0" smtClean="0">
                          <a:effectLst/>
                          <a:latin typeface="Arial" panose="020B0604020202020204" pitchFamily="34" charset="0"/>
                          <a:cs typeface="Arial" panose="020B0604020202020204" pitchFamily="34" charset="0"/>
                        </a:rPr>
                        <a:t>Rel-20 items</a:t>
                      </a:r>
                      <a:endParaRPr lang="en-GB" sz="1400" b="1"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lang="en-GB" sz="1400" b="1" u="none" strike="noStrike" dirty="0" smtClean="0">
                          <a:effectLst/>
                          <a:latin typeface="Arial" panose="020B0604020202020204" pitchFamily="34" charset="0"/>
                          <a:cs typeface="Arial" panose="020B0604020202020204" pitchFamily="34" charset="0"/>
                        </a:rPr>
                        <a:t>Status report?</a:t>
                      </a:r>
                      <a:endParaRPr lang="en-GB" sz="1400" b="1" i="0" u="none" strike="noStrike" dirty="0" smtClean="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4103183435"/>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FS_6G_ARC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u="none" strike="noStrike" dirty="0" smtClean="0">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1267199833"/>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FS_5GSAT_Ph4_ARC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u="none" strike="noStrike" dirty="0" smtClean="0">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1434596003"/>
                  </a:ext>
                </a:extLst>
              </a:tr>
              <a:tr h="253765">
                <a:tc>
                  <a:txBody>
                    <a:bodyPr/>
                    <a:lstStyle/>
                    <a:p>
                      <a:pPr algn="l" fontAlgn="t"/>
                      <a:r>
                        <a:rPr lang="en-GB" sz="1100" u="none" strike="noStrike" dirty="0" err="1">
                          <a:effectLst/>
                          <a:latin typeface="Arial" panose="020B0604020202020204" pitchFamily="34" charset="0"/>
                          <a:cs typeface="Arial" panose="020B0604020202020204" pitchFamily="34" charset="0"/>
                        </a:rPr>
                        <a:t>FS_Sensing_ARC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2070025509"/>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FS_AIML_CN_Ph2</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900502927"/>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FS_EnergySys_Ph2</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2293411883"/>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FS_AmbientIoT_Ph2_ARC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1419474524"/>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FS_NG_RTC_Ph3_ARC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dirty="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2242557831"/>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FS_SMS2EC_ARC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marL="0" marR="0" lvl="0" indent="0" algn="l" defTabSz="991155" rtl="0" eaLnBrk="1" fontAlgn="t" latinLnBrk="0" hangingPunct="1">
                        <a:lnSpc>
                          <a:spcPct val="100000"/>
                        </a:lnSpc>
                        <a:spcBef>
                          <a:spcPts val="0"/>
                        </a:spcBef>
                        <a:spcAft>
                          <a:spcPts val="0"/>
                        </a:spcAft>
                        <a:buClrTx/>
                        <a:buSzTx/>
                        <a:buFontTx/>
                        <a:buNone/>
                        <a:tabLst/>
                        <a:defRPr/>
                      </a:pPr>
                      <a:r>
                        <a:rPr kumimoji="0" lang="en-GB" sz="1100" u="none" strike="noStrike" kern="1200" cap="none" spc="0" normalizeH="0" baseline="0" noProof="0" dirty="0" smtClean="0">
                          <a:ln>
                            <a:noFill/>
                          </a:ln>
                          <a:effectLst/>
                          <a:uLnTx/>
                          <a:uFillTx/>
                          <a:latin typeface="Arial" panose="020B0604020202020204" pitchFamily="34" charset="0"/>
                          <a:cs typeface="Arial" panose="020B0604020202020204" pitchFamily="34" charset="0"/>
                        </a:rPr>
                        <a:t>Yes</a:t>
                      </a:r>
                      <a:endParaRPr kumimoji="0" lang="en-GB" sz="11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45720" marR="45720"/>
                </a:tc>
                <a:extLst>
                  <a:ext uri="{0D108BD9-81ED-4DB2-BD59-A6C34878D82A}">
                    <a16:rowId xmlns:a16="http://schemas.microsoft.com/office/drawing/2014/main" val="1853595114"/>
                  </a:ext>
                </a:extLst>
              </a:tr>
              <a:tr h="253765">
                <a:tc>
                  <a:txBody>
                    <a:bodyPr/>
                    <a:lstStyle/>
                    <a:p>
                      <a:pPr algn="l" fontAlgn="t"/>
                      <a:r>
                        <a:rPr lang="en-GB" sz="1100" u="none" strike="noStrike" dirty="0">
                          <a:effectLst/>
                          <a:latin typeface="Arial" panose="020B0604020202020204" pitchFamily="34" charset="0"/>
                          <a:cs typeface="Arial" panose="020B0604020202020204" pitchFamily="34" charset="0"/>
                        </a:rPr>
                        <a:t>MPS_IOT-ARC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u="none" strike="noStrike" dirty="0" smtClean="0">
                          <a:effectLst/>
                          <a:latin typeface="Arial" panose="020B0604020202020204" pitchFamily="34" charset="0"/>
                          <a:cs typeface="Arial" panose="020B0604020202020204" pitchFamily="34" charset="0"/>
                        </a:rPr>
                        <a:t>No</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219755932"/>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TEI20_NetShare_Ph2-ARC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050" b="0" i="0" u="none" strike="noStrike" dirty="0" smtClean="0">
                          <a:solidFill>
                            <a:srgbClr val="000000"/>
                          </a:solidFill>
                          <a:effectLst/>
                          <a:latin typeface="Arial" panose="020B0604020202020204" pitchFamily="34" charset="0"/>
                          <a:cs typeface="Arial" panose="020B0604020202020204" pitchFamily="34" charset="0"/>
                        </a:rPr>
                        <a:t>Yes</a:t>
                      </a:r>
                      <a:endParaRPr lang="en-GB" sz="105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96461625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TEI20_5G_ProSe_Ph4-ARC</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050" b="0" i="0" u="none" strike="noStrike" dirty="0" smtClean="0">
                          <a:solidFill>
                            <a:srgbClr val="000000"/>
                          </a:solidFill>
                          <a:effectLst/>
                          <a:latin typeface="Arial" panose="020B0604020202020204" pitchFamily="34" charset="0"/>
                          <a:cs typeface="Arial" panose="020B0604020202020204" pitchFamily="34" charset="0"/>
                        </a:rPr>
                        <a:t>Yes</a:t>
                      </a:r>
                      <a:endParaRPr lang="en-GB" sz="105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06906621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 Metrics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No</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2063891460"/>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TEI20_Eth4MWAB</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1595068335"/>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TEI20_DAMP</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No</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247608622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TEI20_DNU</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No</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524864858"/>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TEI20_NRLTEREST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031862192"/>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TEI20_MACSUB</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3959058051"/>
                  </a:ext>
                </a:extLst>
              </a:tr>
              <a:tr h="253765">
                <a:tc>
                  <a:txBody>
                    <a:bodyPr/>
                    <a:lstStyle/>
                    <a:p>
                      <a:pPr algn="l" fontAlgn="t"/>
                      <a:r>
                        <a:rPr lang="en-GB" sz="1100" u="none" strike="noStrike" dirty="0" smtClean="0">
                          <a:effectLst/>
                          <a:latin typeface="Arial" panose="020B0604020202020204" pitchFamily="34" charset="0"/>
                          <a:cs typeface="Arial" panose="020B0604020202020204" pitchFamily="34" charset="0"/>
                        </a:rPr>
                        <a:t>TEI20_NEPS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tc>
                  <a:txBody>
                    <a:bodyPr/>
                    <a:lstStyle/>
                    <a:p>
                      <a:pPr algn="l" fontAlgn="t"/>
                      <a:r>
                        <a:rPr lang="en-GB" sz="1100" b="0" i="0" u="none" strike="noStrike" dirty="0" smtClean="0">
                          <a:solidFill>
                            <a:srgbClr val="000000"/>
                          </a:solidFill>
                          <a:effectLst/>
                          <a:latin typeface="Arial" panose="020B0604020202020204" pitchFamily="34" charset="0"/>
                          <a:cs typeface="Arial" panose="020B0604020202020204" pitchFamily="34" charset="0"/>
                        </a:rPr>
                        <a:t>Yes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45720" marR="45720"/>
                </a:tc>
                <a:extLst>
                  <a:ext uri="{0D108BD9-81ED-4DB2-BD59-A6C34878D82A}">
                    <a16:rowId xmlns:a16="http://schemas.microsoft.com/office/drawing/2014/main" val="2721868428"/>
                  </a:ext>
                </a:extLst>
              </a:tr>
            </a:tbl>
          </a:graphicData>
        </a:graphic>
      </p:graphicFrame>
    </p:spTree>
    <p:extLst>
      <p:ext uri="{BB962C8B-B14F-4D97-AF65-F5344CB8AC3E}">
        <p14:creationId xmlns:p14="http://schemas.microsoft.com/office/powerpoint/2010/main" val="2701283712"/>
      </p:ext>
    </p:extLst>
  </p:cSld>
  <p:clrMapOvr>
    <a:masterClrMapping/>
  </p:clrMapOvr>
  <p:transition spd="slow"/>
</p:sld>
</file>

<file path=ppt/theme/theme1.xml><?xml version="1.0" encoding="utf-8"?>
<a:theme xmlns:a="http://schemas.openxmlformats.org/drawingml/2006/main" name="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Arial">
      <a:majorFont>
        <a:latin typeface="Arial"/>
        <a:ea typeface=""/>
        <a:cs typeface=""/>
      </a:majorFont>
      <a:minorFont>
        <a:latin typeface="Arial"/>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err="1" smtClean="0">
            <a:solidFill>
              <a:schemeClr val="tx2"/>
            </a:solidFill>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Arial" panose="020B0604020202020204" pitchFamily="34" charset="0"/>
            <a:ea typeface="Nokia Pure Text Light" panose="020B0403020202020204" pitchFamily="34" charset="0"/>
            <a:cs typeface="Arial" panose="020B0604020202020204" pitchFamily="34" charset="0"/>
          </a:defRPr>
        </a:defPPr>
      </a:lstStyle>
    </a:txDef>
  </a:objectDefaults>
  <a:extraClrSchemeLst/>
  <a:extLst>
    <a:ext uri="{05A4C25C-085E-4340-85A3-A5531E510DB2}">
      <thm15:themeFamily xmlns:thm15="http://schemas.microsoft.com/office/thememl/2012/main" name="Arial PowerPoint.potx" id="{0E061A61-7E57-432B-907A-AB1A22788084}" vid="{E3207492-1C8E-486E-90C1-42382B5C6009}"/>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154026</TotalTime>
  <Words>649</Words>
  <Application>Microsoft Office PowerPoint</Application>
  <PresentationFormat>Widescreen</PresentationFormat>
  <Paragraphs>111</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SimSun</vt:lpstr>
      <vt:lpstr>Arial</vt:lpstr>
      <vt:lpstr>Calibri</vt:lpstr>
      <vt:lpstr>Nokia Pure Headline Ultra Light</vt:lpstr>
      <vt:lpstr>Nokia Pure Text</vt:lpstr>
      <vt:lpstr>Nokia Pure Text Light</vt:lpstr>
      <vt:lpstr>Wingdings</vt:lpstr>
      <vt:lpstr>Nokia White Master with headline</vt:lpstr>
      <vt:lpstr>2_Office Theme</vt:lpstr>
      <vt:lpstr>Plan for SA2#172</vt:lpstr>
      <vt:lpstr>Plan for SA2#172</vt:lpstr>
      <vt:lpstr>Plan for SA2#172</vt:lpstr>
      <vt:lpstr>Plan for SA2#172</vt:lpstr>
      <vt:lpstr>Plan for SA2#172</vt:lpstr>
      <vt:lpstr>Plan for SA2#172</vt:lpstr>
      <vt:lpstr>Plan for SA2#172</vt:lpstr>
      <vt:lpstr>Plan for SA2#172</vt:lpstr>
      <vt:lpstr>Plan for SA2#172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balazs.bertenyi@nokia.com</dc:creator>
  <cp:keywords>CTPClassification=CTP_NT</cp:keywords>
  <cp:lastModifiedBy>Andrew Bennett/Communications Research /SRUK/Principal Engineer/Samsung Electronics</cp:lastModifiedBy>
  <cp:revision>1114</cp:revision>
  <cp:lastPrinted>2023-08-02T08:25:48Z</cp:lastPrinted>
  <dcterms:created xsi:type="dcterms:W3CDTF">2018-05-24T11:49:12Z</dcterms:created>
  <dcterms:modified xsi:type="dcterms:W3CDTF">2025-11-17T14:13:05Z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a5af123f-c90f-447d-ba37-4428aae2e3d0</vt:lpwstr>
  </property>
  <property fmtid="{D5CDD505-2E9C-101B-9397-08002B2CF9AE}" pid="3" name="CTP_TimeStamp">
    <vt:lpwstr>2018-06-14 23:21:33Z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